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35.xml" ContentType="application/vnd.openxmlformats-officedocument.presentationml.notesSlide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181" r:id="rId2"/>
  </p:sldMasterIdLst>
  <p:notesMasterIdLst>
    <p:notesMasterId r:id="rId41"/>
  </p:notesMasterIdLst>
  <p:sldIdLst>
    <p:sldId id="257" r:id="rId3"/>
    <p:sldId id="406" r:id="rId4"/>
    <p:sldId id="407" r:id="rId5"/>
    <p:sldId id="408" r:id="rId6"/>
    <p:sldId id="410" r:id="rId7"/>
    <p:sldId id="411" r:id="rId8"/>
    <p:sldId id="412" r:id="rId9"/>
    <p:sldId id="413" r:id="rId10"/>
    <p:sldId id="417" r:id="rId11"/>
    <p:sldId id="414" r:id="rId12"/>
    <p:sldId id="418" r:id="rId13"/>
    <p:sldId id="416" r:id="rId14"/>
    <p:sldId id="419" r:id="rId15"/>
    <p:sldId id="430" r:id="rId16"/>
    <p:sldId id="420" r:id="rId17"/>
    <p:sldId id="415" r:id="rId18"/>
    <p:sldId id="427" r:id="rId19"/>
    <p:sldId id="428" r:id="rId20"/>
    <p:sldId id="422" r:id="rId21"/>
    <p:sldId id="421" r:id="rId22"/>
    <p:sldId id="423" r:id="rId23"/>
    <p:sldId id="429" r:id="rId24"/>
    <p:sldId id="424" r:id="rId25"/>
    <p:sldId id="431" r:id="rId26"/>
    <p:sldId id="432" r:id="rId27"/>
    <p:sldId id="433" r:id="rId28"/>
    <p:sldId id="434" r:id="rId29"/>
    <p:sldId id="435" r:id="rId30"/>
    <p:sldId id="436" r:id="rId31"/>
    <p:sldId id="443" r:id="rId32"/>
    <p:sldId id="425" r:id="rId33"/>
    <p:sldId id="437" r:id="rId34"/>
    <p:sldId id="438" r:id="rId35"/>
    <p:sldId id="439" r:id="rId36"/>
    <p:sldId id="426" r:id="rId37"/>
    <p:sldId id="440" r:id="rId38"/>
    <p:sldId id="442" r:id="rId39"/>
    <p:sldId id="409" r:id="rId40"/>
  </p:sldIdLst>
  <p:sldSz cx="13444538" cy="7562850"/>
  <p:notesSz cx="9926638" cy="6797675"/>
  <p:defaultTextStyle>
    <a:defPPr>
      <a:defRPr lang="en-US"/>
    </a:defPPr>
    <a:lvl1pPr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Geneva" charset="-128"/>
        <a:cs typeface="+mn-cs"/>
      </a:defRPr>
    </a:lvl1pPr>
    <a:lvl2pPr marL="496888" indent="-39688"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Geneva" charset="-128"/>
        <a:cs typeface="+mn-cs"/>
      </a:defRPr>
    </a:lvl2pPr>
    <a:lvl3pPr marL="995363" indent="-80963"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Geneva" charset="-128"/>
        <a:cs typeface="+mn-cs"/>
      </a:defRPr>
    </a:lvl3pPr>
    <a:lvl4pPr marL="1492250" indent="-120650"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Geneva" charset="-128"/>
        <a:cs typeface="+mn-cs"/>
      </a:defRPr>
    </a:lvl4pPr>
    <a:lvl5pPr marL="1990725" indent="-161925"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Geneva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Geneva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Geneva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Geneva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Geneva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4" userDrawn="1">
          <p15:clr>
            <a:srgbClr val="A4A3A4"/>
          </p15:clr>
        </p15:guide>
        <p15:guide id="2" orient="horz" pos="4350" userDrawn="1">
          <p15:clr>
            <a:srgbClr val="A4A3A4"/>
          </p15:clr>
        </p15:guide>
        <p15:guide id="3" pos="7835" userDrawn="1">
          <p15:clr>
            <a:srgbClr val="A4A3A4"/>
          </p15:clr>
        </p15:guide>
        <p15:guide id="4" pos="652" userDrawn="1">
          <p15:clr>
            <a:srgbClr val="A4A3A4"/>
          </p15:clr>
        </p15:guide>
        <p15:guide id="5" pos="1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5869"/>
    <a:srgbClr val="A00B3C"/>
    <a:srgbClr val="007382"/>
    <a:srgbClr val="B70F48"/>
    <a:srgbClr val="038DA8"/>
    <a:srgbClr val="36ABC1"/>
    <a:srgbClr val="73BED3"/>
    <a:srgbClr val="6002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330" y="-78"/>
      </p:cViewPr>
      <p:guideLst>
        <p:guide orient="horz" pos="414"/>
        <p:guide orient="horz" pos="4350"/>
        <p:guide pos="7835"/>
        <p:guide pos="652"/>
        <p:guide pos="19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D46850-A640-4B8E-99A1-2447CA8C1AC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324D9-922D-4DBE-B258-B73AF26885B7}">
      <dgm:prSet phldrT="[Текст]" custT="1"/>
      <dgm:spPr>
        <a:gradFill flip="none" rotWithShape="0">
          <a:gsLst>
            <a:gs pos="0">
              <a:srgbClr val="02778D">
                <a:shade val="30000"/>
                <a:satMod val="115000"/>
              </a:srgbClr>
            </a:gs>
            <a:gs pos="50000">
              <a:srgbClr val="02778D">
                <a:shade val="67500"/>
                <a:satMod val="115000"/>
              </a:srgbClr>
            </a:gs>
            <a:gs pos="100000">
              <a:srgbClr val="02778D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600" b="1" dirty="0" smtClean="0">
              <a:latin typeface="Arial" panose="020B0604020202020204" pitchFamily="34" charset="0"/>
              <a:cs typeface="Arial" panose="020B0604020202020204" pitchFamily="34" charset="0"/>
            </a:rPr>
            <a:t>Личный кабинет гражданина</a:t>
          </a:r>
          <a:endParaRPr lang="ru-RU" sz="2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4A5B7F-808C-45A3-A069-F05636326CE2}" type="parTrans" cxnId="{01A67EA1-BB11-4209-998D-950E103F198F}">
      <dgm:prSet/>
      <dgm:spPr/>
      <dgm:t>
        <a:bodyPr/>
        <a:lstStyle/>
        <a:p>
          <a:endParaRPr lang="ru-RU"/>
        </a:p>
      </dgm:t>
    </dgm:pt>
    <dgm:pt modelId="{149F47DE-EE30-42CE-BDA7-FF01B9126A15}" type="sibTrans" cxnId="{01A67EA1-BB11-4209-998D-950E103F198F}">
      <dgm:prSet/>
      <dgm:spPr/>
      <dgm:t>
        <a:bodyPr/>
        <a:lstStyle/>
        <a:p>
          <a:endParaRPr lang="ru-RU"/>
        </a:p>
      </dgm:t>
    </dgm:pt>
    <dgm:pt modelId="{5439F616-839F-4CA8-8EAE-B00E1F8AE808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22860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избирательная подписка на вакансии и конкурсы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600534-4672-4362-904B-E9997F0FD215}" type="parTrans" cxnId="{3DCDAB3A-5D32-4FC0-9578-2C4B1AAC5B97}">
      <dgm:prSet/>
      <dgm:spPr/>
      <dgm:t>
        <a:bodyPr/>
        <a:lstStyle/>
        <a:p>
          <a:endParaRPr lang="ru-RU"/>
        </a:p>
      </dgm:t>
    </dgm:pt>
    <dgm:pt modelId="{C1E088D1-08A1-42A1-A6DC-1FCDD72BF0B9}" type="sibTrans" cxnId="{3DCDAB3A-5D32-4FC0-9578-2C4B1AAC5B97}">
      <dgm:prSet/>
      <dgm:spPr/>
      <dgm:t>
        <a:bodyPr/>
        <a:lstStyle/>
        <a:p>
          <a:endParaRPr lang="ru-RU"/>
        </a:p>
      </dgm:t>
    </dgm:pt>
    <dgm:pt modelId="{CAE45BBE-1502-4B6E-9B5C-431421D2641B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авторизация через сайт государственных услуг (ЕСИА) или социальные сети 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210A47-5050-4926-A7EA-D1C8EFC55C3B}" type="parTrans" cxnId="{E55084A3-5880-44A9-87ED-3139ABE349A6}">
      <dgm:prSet/>
      <dgm:spPr/>
      <dgm:t>
        <a:bodyPr/>
        <a:lstStyle/>
        <a:p>
          <a:endParaRPr lang="ru-RU"/>
        </a:p>
      </dgm:t>
    </dgm:pt>
    <dgm:pt modelId="{B99AFEAF-0268-4BCD-8EE2-5337C509DA7F}" type="sibTrans" cxnId="{E55084A3-5880-44A9-87ED-3139ABE349A6}">
      <dgm:prSet/>
      <dgm:spPr/>
      <dgm:t>
        <a:bodyPr/>
        <a:lstStyle/>
        <a:p>
          <a:endParaRPr lang="ru-RU"/>
        </a:p>
      </dgm:t>
    </dgm:pt>
    <dgm:pt modelId="{D09113D8-4336-428B-BF27-79104AC8D352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22860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отслеживание этапов конкурсной процедуры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4EEFEB-2CCF-4D7C-A1B2-3E5F66002650}" type="parTrans" cxnId="{A11B35AE-E30A-42F4-8872-244BC1B9FE3D}">
      <dgm:prSet/>
      <dgm:spPr/>
      <dgm:t>
        <a:bodyPr/>
        <a:lstStyle/>
        <a:p>
          <a:endParaRPr lang="ru-RU"/>
        </a:p>
      </dgm:t>
    </dgm:pt>
    <dgm:pt modelId="{9D822B53-CF27-470B-A993-3C305264AE25}" type="sibTrans" cxnId="{A11B35AE-E30A-42F4-8872-244BC1B9FE3D}">
      <dgm:prSet/>
      <dgm:spPr/>
      <dgm:t>
        <a:bodyPr/>
        <a:lstStyle/>
        <a:p>
          <a:endParaRPr lang="ru-RU"/>
        </a:p>
      </dgm:t>
    </dgm:pt>
    <dgm:pt modelId="{E9B18F01-1D38-4447-AE7E-33282132E42D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22860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образцы документов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FC6C9B-CA20-4E42-AD9E-7B7B02E31C92}" type="parTrans" cxnId="{AEDD8D23-9E75-44D6-9F58-38FEDF90013A}">
      <dgm:prSet/>
      <dgm:spPr/>
      <dgm:t>
        <a:bodyPr/>
        <a:lstStyle/>
        <a:p>
          <a:endParaRPr lang="ru-RU"/>
        </a:p>
      </dgm:t>
    </dgm:pt>
    <dgm:pt modelId="{6670E6C9-F7C8-46E9-BBE7-7D1931644F48}" type="sibTrans" cxnId="{AEDD8D23-9E75-44D6-9F58-38FEDF90013A}">
      <dgm:prSet/>
      <dgm:spPr/>
      <dgm:t>
        <a:bodyPr/>
        <a:lstStyle/>
        <a:p>
          <a:endParaRPr lang="ru-RU"/>
        </a:p>
      </dgm:t>
    </dgm:pt>
    <dgm:pt modelId="{98D2B923-C09A-4678-ABE4-115DEDE6CD70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22860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возможность получения адресных дистанционных курсов обучения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FF1D96-47FE-4907-95E4-A214594BB8EC}" type="parTrans" cxnId="{2A4D28F4-6461-40F1-85BD-761173F0BB0B}">
      <dgm:prSet/>
      <dgm:spPr/>
      <dgm:t>
        <a:bodyPr/>
        <a:lstStyle/>
        <a:p>
          <a:endParaRPr lang="ru-RU"/>
        </a:p>
      </dgm:t>
    </dgm:pt>
    <dgm:pt modelId="{7D4295D4-30A0-477B-BCCC-8A905E4D0B80}" type="sibTrans" cxnId="{2A4D28F4-6461-40F1-85BD-761173F0BB0B}">
      <dgm:prSet/>
      <dgm:spPr/>
      <dgm:t>
        <a:bodyPr/>
        <a:lstStyle/>
        <a:p>
          <a:endParaRPr lang="ru-RU"/>
        </a:p>
      </dgm:t>
    </dgm:pt>
    <dgm:pt modelId="{69493795-16CF-4DAE-9F3C-DD9023307747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22860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подача документов в электронном виде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D40634-0B9B-4817-A567-534886ECD9AF}" type="parTrans" cxnId="{38DC3392-D4A5-4F4C-9E69-4101F4ECC0D6}">
      <dgm:prSet/>
      <dgm:spPr/>
      <dgm:t>
        <a:bodyPr/>
        <a:lstStyle/>
        <a:p>
          <a:endParaRPr lang="ru-RU"/>
        </a:p>
      </dgm:t>
    </dgm:pt>
    <dgm:pt modelId="{5FBD8BFA-4E55-4EF5-8AB6-E92973548981}" type="sibTrans" cxnId="{38DC3392-D4A5-4F4C-9E69-4101F4ECC0D6}">
      <dgm:prSet/>
      <dgm:spPr/>
      <dgm:t>
        <a:bodyPr/>
        <a:lstStyle/>
        <a:p>
          <a:endParaRPr lang="ru-RU"/>
        </a:p>
      </dgm:t>
    </dgm:pt>
    <dgm:pt modelId="{B0C62877-F346-4C46-9F03-4A6777DED230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22860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календарь событий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8BD884-CED7-49D3-A438-5C4C0A1DA079}" type="parTrans" cxnId="{4F950BA6-FAFA-4E26-ACF2-278D30C42FEC}">
      <dgm:prSet/>
      <dgm:spPr/>
      <dgm:t>
        <a:bodyPr/>
        <a:lstStyle/>
        <a:p>
          <a:endParaRPr lang="ru-RU"/>
        </a:p>
      </dgm:t>
    </dgm:pt>
    <dgm:pt modelId="{5E0EC16D-E031-4FA0-805A-4144CFD8F4EB}" type="sibTrans" cxnId="{4F950BA6-FAFA-4E26-ACF2-278D30C42FEC}">
      <dgm:prSet/>
      <dgm:spPr/>
      <dgm:t>
        <a:bodyPr/>
        <a:lstStyle/>
        <a:p>
          <a:endParaRPr lang="ru-RU"/>
        </a:p>
      </dgm:t>
    </dgm:pt>
    <dgm:pt modelId="{6DA7DE29-FD46-48E4-A657-409F68A37CEC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22860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самостоятельное тестирование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0F3C4B-DA12-4A79-91E2-67EE4C59C9D2}" type="parTrans" cxnId="{61444AC7-EE36-4D75-8432-CA295E1C189F}">
      <dgm:prSet/>
      <dgm:spPr/>
      <dgm:t>
        <a:bodyPr/>
        <a:lstStyle/>
        <a:p>
          <a:endParaRPr lang="ru-RU"/>
        </a:p>
      </dgm:t>
    </dgm:pt>
    <dgm:pt modelId="{1C508D8A-60B7-4B0A-8515-FCF8B978BA87}" type="sibTrans" cxnId="{61444AC7-EE36-4D75-8432-CA295E1C189F}">
      <dgm:prSet/>
      <dgm:spPr/>
      <dgm:t>
        <a:bodyPr/>
        <a:lstStyle/>
        <a:p>
          <a:endParaRPr lang="ru-RU"/>
        </a:p>
      </dgm:t>
    </dgm:pt>
    <dgm:pt modelId="{4E8FD204-846C-4D7D-9D27-99C5D9B70B9F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22860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анкетирование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FA937C-EC6B-44A0-B32D-8039DCFFEE7A}" type="parTrans" cxnId="{2DCBE381-7A37-4A6B-8047-7B9D9E1D42D7}">
      <dgm:prSet/>
      <dgm:spPr/>
      <dgm:t>
        <a:bodyPr/>
        <a:lstStyle/>
        <a:p>
          <a:endParaRPr lang="ru-RU"/>
        </a:p>
      </dgm:t>
    </dgm:pt>
    <dgm:pt modelId="{EA5A03AB-BDB8-402B-926B-C655DF94E6AD}" type="sibTrans" cxnId="{2DCBE381-7A37-4A6B-8047-7B9D9E1D42D7}">
      <dgm:prSet/>
      <dgm:spPr/>
      <dgm:t>
        <a:bodyPr/>
        <a:lstStyle/>
        <a:p>
          <a:endParaRPr lang="ru-RU"/>
        </a:p>
      </dgm:t>
    </dgm:pt>
    <dgm:pt modelId="{091FABC9-1D12-44C5-ABD7-65A26884779F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228600" algn="l">
            <a:lnSpc>
              <a:spcPct val="100000"/>
            </a:lnSpc>
            <a:spcAft>
              <a:spcPts val="0"/>
            </a:spcAft>
          </a:pP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915B57-324A-4434-9B59-2B55D9DBEB6C}" type="parTrans" cxnId="{1C13B62B-02C7-44CA-9375-5EBDCCA65CF1}">
      <dgm:prSet/>
      <dgm:spPr/>
      <dgm:t>
        <a:bodyPr/>
        <a:lstStyle/>
        <a:p>
          <a:endParaRPr lang="ru-RU"/>
        </a:p>
      </dgm:t>
    </dgm:pt>
    <dgm:pt modelId="{367F4E3D-21C5-4CF6-AC90-4C5CD523FCC8}" type="sibTrans" cxnId="{1C13B62B-02C7-44CA-9375-5EBDCCA65CF1}">
      <dgm:prSet/>
      <dgm:spPr/>
      <dgm:t>
        <a:bodyPr/>
        <a:lstStyle/>
        <a:p>
          <a:endParaRPr lang="ru-RU"/>
        </a:p>
      </dgm:t>
    </dgm:pt>
    <dgm:pt modelId="{10EC13AD-A349-4348-87B1-78674599F6E2}" type="pres">
      <dgm:prSet presAssocID="{82D46850-A640-4B8E-99A1-2447CA8C1A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D53C0-CA0E-416D-B4AA-BA676A9483E9}" type="pres">
      <dgm:prSet presAssocID="{346324D9-922D-4DBE-B258-B73AF26885B7}" presName="parentLin" presStyleCnt="0"/>
      <dgm:spPr/>
      <dgm:t>
        <a:bodyPr/>
        <a:lstStyle/>
        <a:p>
          <a:endParaRPr lang="ru-RU"/>
        </a:p>
      </dgm:t>
    </dgm:pt>
    <dgm:pt modelId="{AD513E86-AE22-4472-96C6-973CE51302E5}" type="pres">
      <dgm:prSet presAssocID="{346324D9-922D-4DBE-B258-B73AF26885B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68379B02-40D2-4A76-AD75-CB59503430B0}" type="pres">
      <dgm:prSet presAssocID="{346324D9-922D-4DBE-B258-B73AF26885B7}" presName="parentText" presStyleLbl="node1" presStyleIdx="0" presStyleCnt="1" custScaleX="98105" custScaleY="50113" custLinFactNeighborX="-28252" custLinFactNeighborY="-24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45C8B-4EF4-42B0-99A8-907EC48DE407}" type="pres">
      <dgm:prSet presAssocID="{346324D9-922D-4DBE-B258-B73AF26885B7}" presName="negativeSpace" presStyleCnt="0"/>
      <dgm:spPr/>
      <dgm:t>
        <a:bodyPr/>
        <a:lstStyle/>
        <a:p>
          <a:endParaRPr lang="ru-RU"/>
        </a:p>
      </dgm:t>
    </dgm:pt>
    <dgm:pt modelId="{5EBC26A2-9882-4A83-911A-687DCFFAFF77}" type="pres">
      <dgm:prSet presAssocID="{346324D9-922D-4DBE-B258-B73AF26885B7}" presName="childText" presStyleLbl="conFgAcc1" presStyleIdx="0" presStyleCnt="1" custScaleY="89342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641FCB-D0B1-4C8D-82B8-BE0C02CA1AA5}" type="presOf" srcId="{CAE45BBE-1502-4B6E-9B5C-431421D2641B}" destId="{5EBC26A2-9882-4A83-911A-687DCFFAFF77}" srcOrd="0" destOrd="0" presId="urn:microsoft.com/office/officeart/2005/8/layout/list1"/>
    <dgm:cxn modelId="{B407AC9E-22B3-4D55-AA6C-F00BCB0621A0}" type="presOf" srcId="{4E8FD204-846C-4D7D-9D27-99C5D9B70B9F}" destId="{5EBC26A2-9882-4A83-911A-687DCFFAFF77}" srcOrd="0" destOrd="6" presId="urn:microsoft.com/office/officeart/2005/8/layout/list1"/>
    <dgm:cxn modelId="{D6EF7DFF-2928-4968-9410-153483CF48AE}" type="presOf" srcId="{82D46850-A640-4B8E-99A1-2447CA8C1ACA}" destId="{10EC13AD-A349-4348-87B1-78674599F6E2}" srcOrd="0" destOrd="0" presId="urn:microsoft.com/office/officeart/2005/8/layout/list1"/>
    <dgm:cxn modelId="{AEDD8D23-9E75-44D6-9F58-38FEDF90013A}" srcId="{346324D9-922D-4DBE-B258-B73AF26885B7}" destId="{E9B18F01-1D38-4447-AE7E-33282132E42D}" srcOrd="4" destOrd="0" parTransId="{FBFC6C9B-CA20-4E42-AD9E-7B7B02E31C92}" sibTransId="{6670E6C9-F7C8-46E9-BBE7-7D1931644F48}"/>
    <dgm:cxn modelId="{2DCBE381-7A37-4A6B-8047-7B9D9E1D42D7}" srcId="{346324D9-922D-4DBE-B258-B73AF26885B7}" destId="{4E8FD204-846C-4D7D-9D27-99C5D9B70B9F}" srcOrd="6" destOrd="0" parTransId="{94FA937C-EC6B-44A0-B32D-8039DCFFEE7A}" sibTransId="{EA5A03AB-BDB8-402B-926B-C655DF94E6AD}"/>
    <dgm:cxn modelId="{99805169-FF56-400C-A271-67CA7E7A478C}" type="presOf" srcId="{69493795-16CF-4DAE-9F3C-DD9023307747}" destId="{5EBC26A2-9882-4A83-911A-687DCFFAFF77}" srcOrd="0" destOrd="2" presId="urn:microsoft.com/office/officeart/2005/8/layout/list1"/>
    <dgm:cxn modelId="{23DC4FEA-657A-484F-B937-CF802C4470A8}" type="presOf" srcId="{346324D9-922D-4DBE-B258-B73AF26885B7}" destId="{AD513E86-AE22-4472-96C6-973CE51302E5}" srcOrd="0" destOrd="0" presId="urn:microsoft.com/office/officeart/2005/8/layout/list1"/>
    <dgm:cxn modelId="{B1DA5F11-1DF7-434B-87E8-E9FBAB7E17C6}" type="presOf" srcId="{6DA7DE29-FD46-48E4-A657-409F68A37CEC}" destId="{5EBC26A2-9882-4A83-911A-687DCFFAFF77}" srcOrd="0" destOrd="7" presId="urn:microsoft.com/office/officeart/2005/8/layout/list1"/>
    <dgm:cxn modelId="{38DC3392-D4A5-4F4C-9E69-4101F4ECC0D6}" srcId="{346324D9-922D-4DBE-B258-B73AF26885B7}" destId="{69493795-16CF-4DAE-9F3C-DD9023307747}" srcOrd="2" destOrd="0" parTransId="{B0D40634-0B9B-4817-A567-534886ECD9AF}" sibTransId="{5FBD8BFA-4E55-4EF5-8AB6-E92973548981}"/>
    <dgm:cxn modelId="{61444AC7-EE36-4D75-8432-CA295E1C189F}" srcId="{346324D9-922D-4DBE-B258-B73AF26885B7}" destId="{6DA7DE29-FD46-48E4-A657-409F68A37CEC}" srcOrd="7" destOrd="0" parTransId="{810F3C4B-DA12-4A79-91E2-67EE4C59C9D2}" sibTransId="{1C508D8A-60B7-4B0A-8515-FCF8B978BA87}"/>
    <dgm:cxn modelId="{E55084A3-5880-44A9-87ED-3139ABE349A6}" srcId="{346324D9-922D-4DBE-B258-B73AF26885B7}" destId="{CAE45BBE-1502-4B6E-9B5C-431421D2641B}" srcOrd="0" destOrd="0" parTransId="{8B210A47-5050-4926-A7EA-D1C8EFC55C3B}" sibTransId="{B99AFEAF-0268-4BCD-8EE2-5337C509DA7F}"/>
    <dgm:cxn modelId="{DE47BC54-D4F4-42CB-BDAA-4DA0B5F0D7CD}" type="presOf" srcId="{B0C62877-F346-4C46-9F03-4A6777DED230}" destId="{5EBC26A2-9882-4A83-911A-687DCFFAFF77}" srcOrd="0" destOrd="5" presId="urn:microsoft.com/office/officeart/2005/8/layout/list1"/>
    <dgm:cxn modelId="{1C13B62B-02C7-44CA-9375-5EBDCCA65CF1}" srcId="{346324D9-922D-4DBE-B258-B73AF26885B7}" destId="{091FABC9-1D12-44C5-ABD7-65A26884779F}" srcOrd="9" destOrd="0" parTransId="{00915B57-324A-4434-9B59-2B55D9DBEB6C}" sibTransId="{367F4E3D-21C5-4CF6-AC90-4C5CD523FCC8}"/>
    <dgm:cxn modelId="{2E19BCA6-1C36-4B18-9747-F3DA72127A09}" type="presOf" srcId="{5439F616-839F-4CA8-8EAE-B00E1F8AE808}" destId="{5EBC26A2-9882-4A83-911A-687DCFFAFF77}" srcOrd="0" destOrd="1" presId="urn:microsoft.com/office/officeart/2005/8/layout/list1"/>
    <dgm:cxn modelId="{A11B35AE-E30A-42F4-8872-244BC1B9FE3D}" srcId="{346324D9-922D-4DBE-B258-B73AF26885B7}" destId="{D09113D8-4336-428B-BF27-79104AC8D352}" srcOrd="3" destOrd="0" parTransId="{6A4EEFEB-2CCF-4D7C-A1B2-3E5F66002650}" sibTransId="{9D822B53-CF27-470B-A993-3C305264AE25}"/>
    <dgm:cxn modelId="{95FA904B-325C-4378-BE19-2C35FBEF2148}" type="presOf" srcId="{346324D9-922D-4DBE-B258-B73AF26885B7}" destId="{68379B02-40D2-4A76-AD75-CB59503430B0}" srcOrd="1" destOrd="0" presId="urn:microsoft.com/office/officeart/2005/8/layout/list1"/>
    <dgm:cxn modelId="{F5D907B0-09E3-4937-8C3A-DABB785AFCD2}" type="presOf" srcId="{091FABC9-1D12-44C5-ABD7-65A26884779F}" destId="{5EBC26A2-9882-4A83-911A-687DCFFAFF77}" srcOrd="0" destOrd="9" presId="urn:microsoft.com/office/officeart/2005/8/layout/list1"/>
    <dgm:cxn modelId="{2A4D28F4-6461-40F1-85BD-761173F0BB0B}" srcId="{346324D9-922D-4DBE-B258-B73AF26885B7}" destId="{98D2B923-C09A-4678-ABE4-115DEDE6CD70}" srcOrd="8" destOrd="0" parTransId="{36FF1D96-47FE-4907-95E4-A214594BB8EC}" sibTransId="{7D4295D4-30A0-477B-BCCC-8A905E4D0B80}"/>
    <dgm:cxn modelId="{4873458F-D76C-46C5-9366-150E68AEF924}" type="presOf" srcId="{98D2B923-C09A-4678-ABE4-115DEDE6CD70}" destId="{5EBC26A2-9882-4A83-911A-687DCFFAFF77}" srcOrd="0" destOrd="8" presId="urn:microsoft.com/office/officeart/2005/8/layout/list1"/>
    <dgm:cxn modelId="{919874B1-253D-4D2B-9F37-09AE817178AB}" type="presOf" srcId="{D09113D8-4336-428B-BF27-79104AC8D352}" destId="{5EBC26A2-9882-4A83-911A-687DCFFAFF77}" srcOrd="0" destOrd="3" presId="urn:microsoft.com/office/officeart/2005/8/layout/list1"/>
    <dgm:cxn modelId="{3DCDAB3A-5D32-4FC0-9578-2C4B1AAC5B97}" srcId="{346324D9-922D-4DBE-B258-B73AF26885B7}" destId="{5439F616-839F-4CA8-8EAE-B00E1F8AE808}" srcOrd="1" destOrd="0" parTransId="{BC600534-4672-4362-904B-E9997F0FD215}" sibTransId="{C1E088D1-08A1-42A1-A6DC-1FCDD72BF0B9}"/>
    <dgm:cxn modelId="{01A67EA1-BB11-4209-998D-950E103F198F}" srcId="{82D46850-A640-4B8E-99A1-2447CA8C1ACA}" destId="{346324D9-922D-4DBE-B258-B73AF26885B7}" srcOrd="0" destOrd="0" parTransId="{734A5B7F-808C-45A3-A069-F05636326CE2}" sibTransId="{149F47DE-EE30-42CE-BDA7-FF01B9126A15}"/>
    <dgm:cxn modelId="{D28A88D8-8F4E-4BED-967B-9EC7855194E6}" type="presOf" srcId="{E9B18F01-1D38-4447-AE7E-33282132E42D}" destId="{5EBC26A2-9882-4A83-911A-687DCFFAFF77}" srcOrd="0" destOrd="4" presId="urn:microsoft.com/office/officeart/2005/8/layout/list1"/>
    <dgm:cxn modelId="{4F950BA6-FAFA-4E26-ACF2-278D30C42FEC}" srcId="{346324D9-922D-4DBE-B258-B73AF26885B7}" destId="{B0C62877-F346-4C46-9F03-4A6777DED230}" srcOrd="5" destOrd="0" parTransId="{F08BD884-CED7-49D3-A438-5C4C0A1DA079}" sibTransId="{5E0EC16D-E031-4FA0-805A-4144CFD8F4EB}"/>
    <dgm:cxn modelId="{B31D4DA9-D54C-4EFD-8B15-31840849B2F0}" type="presParOf" srcId="{10EC13AD-A349-4348-87B1-78674599F6E2}" destId="{E65D53C0-CA0E-416D-B4AA-BA676A9483E9}" srcOrd="0" destOrd="0" presId="urn:microsoft.com/office/officeart/2005/8/layout/list1"/>
    <dgm:cxn modelId="{29E6B6F2-C599-4764-8358-6337F5AAAF98}" type="presParOf" srcId="{E65D53C0-CA0E-416D-B4AA-BA676A9483E9}" destId="{AD513E86-AE22-4472-96C6-973CE51302E5}" srcOrd="0" destOrd="0" presId="urn:microsoft.com/office/officeart/2005/8/layout/list1"/>
    <dgm:cxn modelId="{FA199723-3765-4328-8573-B01A49CE6A08}" type="presParOf" srcId="{E65D53C0-CA0E-416D-B4AA-BA676A9483E9}" destId="{68379B02-40D2-4A76-AD75-CB59503430B0}" srcOrd="1" destOrd="0" presId="urn:microsoft.com/office/officeart/2005/8/layout/list1"/>
    <dgm:cxn modelId="{14F4515F-CD05-4EA2-A8D0-87D9DB44B0FC}" type="presParOf" srcId="{10EC13AD-A349-4348-87B1-78674599F6E2}" destId="{4BD45C8B-4EF4-42B0-99A8-907EC48DE407}" srcOrd="1" destOrd="0" presId="urn:microsoft.com/office/officeart/2005/8/layout/list1"/>
    <dgm:cxn modelId="{F3EC48F2-9A22-4897-8655-95C237CA5B72}" type="presParOf" srcId="{10EC13AD-A349-4348-87B1-78674599F6E2}" destId="{5EBC26A2-9882-4A83-911A-687DCFFAFF7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D46850-A640-4B8E-99A1-2447CA8C1AC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C13AD-A349-4348-87B1-78674599F6E2}" type="pres">
      <dgm:prSet presAssocID="{82D46850-A640-4B8E-99A1-2447CA8C1A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6EF7DFF-2928-4968-9410-153483CF48AE}" type="presOf" srcId="{82D46850-A640-4B8E-99A1-2447CA8C1ACA}" destId="{10EC13AD-A349-4348-87B1-78674599F6E2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D46850-A640-4B8E-99A1-2447CA8C1AC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324D9-922D-4DBE-B258-B73AF26885B7}">
      <dgm:prSet phldrT="[Текст]" custT="1"/>
      <dgm:spPr>
        <a:gradFill flip="none" rotWithShape="0">
          <a:gsLst>
            <a:gs pos="0">
              <a:srgbClr val="02778D">
                <a:shade val="30000"/>
                <a:satMod val="115000"/>
              </a:srgbClr>
            </a:gs>
            <a:gs pos="50000">
              <a:srgbClr val="02778D">
                <a:shade val="67500"/>
                <a:satMod val="115000"/>
              </a:srgbClr>
            </a:gs>
            <a:gs pos="100000">
              <a:srgbClr val="02778D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600" b="1" dirty="0" smtClean="0">
              <a:latin typeface="Arial" panose="020B0604020202020204" pitchFamily="34" charset="0"/>
              <a:cs typeface="Arial" panose="020B0604020202020204" pitchFamily="34" charset="0"/>
            </a:rPr>
            <a:t>Личный кабинет госслужащего</a:t>
          </a:r>
          <a:endParaRPr lang="ru-RU" sz="2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4A5B7F-808C-45A3-A069-F05636326CE2}" type="parTrans" cxnId="{01A67EA1-BB11-4209-998D-950E103F198F}">
      <dgm:prSet/>
      <dgm:spPr/>
      <dgm:t>
        <a:bodyPr/>
        <a:lstStyle/>
        <a:p>
          <a:endParaRPr lang="ru-RU"/>
        </a:p>
      </dgm:t>
    </dgm:pt>
    <dgm:pt modelId="{149F47DE-EE30-42CE-BDA7-FF01B9126A15}" type="sibTrans" cxnId="{01A67EA1-BB11-4209-998D-950E103F198F}">
      <dgm:prSet/>
      <dgm:spPr/>
      <dgm:t>
        <a:bodyPr/>
        <a:lstStyle/>
        <a:p>
          <a:endParaRPr lang="ru-RU"/>
        </a:p>
      </dgm:t>
    </dgm:pt>
    <dgm:pt modelId="{5704E567-C7D5-4766-AFB9-9ED86348BAAF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формирование индивидуальных планов профессионального развития</a:t>
          </a:r>
        </a:p>
      </dgm:t>
    </dgm:pt>
    <dgm:pt modelId="{B688C5A6-63B0-4F82-B3CF-F4DAC5857A30}" type="parTrans" cxnId="{C46E000F-DA5D-41F6-8E96-640AD229865E}">
      <dgm:prSet/>
      <dgm:spPr/>
      <dgm:t>
        <a:bodyPr/>
        <a:lstStyle/>
        <a:p>
          <a:endParaRPr lang="ru-RU"/>
        </a:p>
      </dgm:t>
    </dgm:pt>
    <dgm:pt modelId="{089D6522-D250-4471-AB9E-298877869A26}" type="sibTrans" cxnId="{C46E000F-DA5D-41F6-8E96-640AD229865E}">
      <dgm:prSet/>
      <dgm:spPr/>
      <dgm:t>
        <a:bodyPr/>
        <a:lstStyle/>
        <a:p>
          <a:endParaRPr lang="ru-RU"/>
        </a:p>
      </dgm:t>
    </dgm:pt>
    <dgm:pt modelId="{D6CD05A3-026B-4CDB-BB2D-C1C651A06C66}">
      <dgm:prSet custT="1"/>
      <dgm:spPr/>
      <dgm:t>
        <a:bodyPr/>
        <a:lstStyle/>
        <a:p>
          <a:r>
            <a:rPr lang="ru-RU" sz="2200" b="1" i="0" kern="0" spc="0" baseline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оповещение о направлении на обучение, расписание занятий</a:t>
          </a:r>
        </a:p>
      </dgm:t>
    </dgm:pt>
    <dgm:pt modelId="{B821542C-E439-4445-BAF7-C6FC1C200E0C}" type="parTrans" cxnId="{0F53AEA7-CF49-4598-B34C-FE92730E53D1}">
      <dgm:prSet/>
      <dgm:spPr/>
      <dgm:t>
        <a:bodyPr/>
        <a:lstStyle/>
        <a:p>
          <a:endParaRPr lang="ru-RU"/>
        </a:p>
      </dgm:t>
    </dgm:pt>
    <dgm:pt modelId="{DA2B1584-D80F-45C7-844E-B96274CBB158}" type="sibTrans" cxnId="{0F53AEA7-CF49-4598-B34C-FE92730E53D1}">
      <dgm:prSet/>
      <dgm:spPr/>
      <dgm:t>
        <a:bodyPr/>
        <a:lstStyle/>
        <a:p>
          <a:endParaRPr lang="ru-RU"/>
        </a:p>
      </dgm:t>
    </dgm:pt>
    <dgm:pt modelId="{4FAFCEFA-BBB8-47CC-8C19-C7B09C97C283}">
      <dgm:prSet custT="1"/>
      <dgm:spPr/>
      <dgm:t>
        <a:bodyPr/>
        <a:lstStyle/>
        <a:p>
          <a:r>
            <a:rPr lang="ru-RU" sz="2200" b="1" i="0" kern="0" spc="0" baseline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получение адресных дистанционных курсов обучения</a:t>
          </a:r>
        </a:p>
      </dgm:t>
    </dgm:pt>
    <dgm:pt modelId="{6ABAB696-3B89-40C2-B16C-E52921BE4900}" type="parTrans" cxnId="{74A2A756-068F-43EB-880F-A997CFE2F8E5}">
      <dgm:prSet/>
      <dgm:spPr/>
      <dgm:t>
        <a:bodyPr/>
        <a:lstStyle/>
        <a:p>
          <a:endParaRPr lang="ru-RU"/>
        </a:p>
      </dgm:t>
    </dgm:pt>
    <dgm:pt modelId="{BD18DD48-F880-4C85-A563-A37E3AE3E568}" type="sibTrans" cxnId="{74A2A756-068F-43EB-880F-A997CFE2F8E5}">
      <dgm:prSet/>
      <dgm:spPr/>
      <dgm:t>
        <a:bodyPr/>
        <a:lstStyle/>
        <a:p>
          <a:endParaRPr lang="ru-RU"/>
        </a:p>
      </dgm:t>
    </dgm:pt>
    <dgm:pt modelId="{5BCDFA72-206F-4832-9932-1575D4C7BF69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дистанционное тестирование и анкетирование</a:t>
          </a:r>
        </a:p>
      </dgm:t>
    </dgm:pt>
    <dgm:pt modelId="{1D3DB20E-0430-47F4-8259-E4139E91742D}" type="parTrans" cxnId="{BDD05D21-1612-417B-B1BB-9F4F04F582DB}">
      <dgm:prSet/>
      <dgm:spPr/>
      <dgm:t>
        <a:bodyPr/>
        <a:lstStyle/>
        <a:p>
          <a:endParaRPr lang="ru-RU"/>
        </a:p>
      </dgm:t>
    </dgm:pt>
    <dgm:pt modelId="{D574DF8C-0DE5-4999-BF8F-8CB7F63599BC}" type="sibTrans" cxnId="{BDD05D21-1612-417B-B1BB-9F4F04F582DB}">
      <dgm:prSet/>
      <dgm:spPr/>
      <dgm:t>
        <a:bodyPr/>
        <a:lstStyle/>
        <a:p>
          <a:endParaRPr lang="ru-RU"/>
        </a:p>
      </dgm:t>
    </dgm:pt>
    <dgm:pt modelId="{49F32AAA-8AC0-4DD9-9365-1A6803685EA0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мои документы</a:t>
          </a:r>
        </a:p>
      </dgm:t>
    </dgm:pt>
    <dgm:pt modelId="{985671ED-44F4-4EDF-AB75-011E776D6905}" type="parTrans" cxnId="{C4E045B5-5A2A-4B3F-A8E7-A30EEB7F96A4}">
      <dgm:prSet/>
      <dgm:spPr/>
      <dgm:t>
        <a:bodyPr/>
        <a:lstStyle/>
        <a:p>
          <a:endParaRPr lang="ru-RU"/>
        </a:p>
      </dgm:t>
    </dgm:pt>
    <dgm:pt modelId="{38DA22F2-1E29-42D1-8D52-D8B35543932A}" type="sibTrans" cxnId="{C4E045B5-5A2A-4B3F-A8E7-A30EEB7F96A4}">
      <dgm:prSet/>
      <dgm:spPr/>
      <dgm:t>
        <a:bodyPr/>
        <a:lstStyle/>
        <a:p>
          <a:endParaRPr lang="ru-RU"/>
        </a:p>
      </dgm:t>
    </dgm:pt>
    <dgm:pt modelId="{DA13EE3F-560F-4D2C-BC02-5C39444575FB}">
      <dgm:prSet custT="1"/>
      <dgm:spPr/>
      <dgm:t>
        <a:bodyPr/>
        <a:lstStyle/>
        <a:p>
          <a:endParaRPr lang="ru-RU" sz="2200" b="1" i="0" kern="0" spc="0" baseline="0" dirty="0" smtClean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68CAEF-7CFE-4682-B432-A2C4C962068E}" type="parTrans" cxnId="{9EC9A9C1-6F0D-49D7-81A6-8A7A40D3D69E}">
      <dgm:prSet/>
      <dgm:spPr/>
      <dgm:t>
        <a:bodyPr/>
        <a:lstStyle/>
        <a:p>
          <a:endParaRPr lang="ru-RU"/>
        </a:p>
      </dgm:t>
    </dgm:pt>
    <dgm:pt modelId="{81582189-FE6E-4D3B-A7E7-91B5A76E0466}" type="sibTrans" cxnId="{9EC9A9C1-6F0D-49D7-81A6-8A7A40D3D69E}">
      <dgm:prSet/>
      <dgm:spPr/>
      <dgm:t>
        <a:bodyPr/>
        <a:lstStyle/>
        <a:p>
          <a:endParaRPr lang="ru-RU"/>
        </a:p>
      </dgm:t>
    </dgm:pt>
    <dgm:pt modelId="{E72992A7-EC1A-438A-B528-6B3BC463791D}">
      <dgm:prSet custT="1"/>
      <dgm:spPr/>
      <dgm:t>
        <a:bodyPr/>
        <a:lstStyle/>
        <a:p>
          <a:endParaRPr lang="ru-RU" sz="2200" b="1" i="0" kern="0" spc="0" baseline="0" dirty="0" smtClean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11D162-1AFA-4544-8D1B-62227F6AEF52}" type="parTrans" cxnId="{F9D36420-17FC-452E-8E25-1269599F219A}">
      <dgm:prSet/>
      <dgm:spPr/>
      <dgm:t>
        <a:bodyPr/>
        <a:lstStyle/>
        <a:p>
          <a:endParaRPr lang="ru-RU"/>
        </a:p>
      </dgm:t>
    </dgm:pt>
    <dgm:pt modelId="{8ED48896-65EF-45AB-9718-3B4C7758543E}" type="sibTrans" cxnId="{F9D36420-17FC-452E-8E25-1269599F219A}">
      <dgm:prSet/>
      <dgm:spPr/>
      <dgm:t>
        <a:bodyPr/>
        <a:lstStyle/>
        <a:p>
          <a:endParaRPr lang="ru-RU"/>
        </a:p>
      </dgm:t>
    </dgm:pt>
    <dgm:pt modelId="{662285E1-2A82-447D-B67F-113D2C54D062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BACD86-FBA8-479C-8208-94D732EB849C}" type="parTrans" cxnId="{5470E314-10BA-44E7-A593-862E9EAE88E9}">
      <dgm:prSet/>
      <dgm:spPr/>
      <dgm:t>
        <a:bodyPr/>
        <a:lstStyle/>
        <a:p>
          <a:endParaRPr lang="ru-RU"/>
        </a:p>
      </dgm:t>
    </dgm:pt>
    <dgm:pt modelId="{A94B289B-C7FA-407A-A68F-678138331092}" type="sibTrans" cxnId="{5470E314-10BA-44E7-A593-862E9EAE88E9}">
      <dgm:prSet/>
      <dgm:spPr/>
      <dgm:t>
        <a:bodyPr/>
        <a:lstStyle/>
        <a:p>
          <a:endParaRPr lang="ru-RU"/>
        </a:p>
      </dgm:t>
    </dgm:pt>
    <dgm:pt modelId="{81796E29-C50B-496F-949E-5010A99DF39C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DFFE7F-445E-4C85-B5BC-8498D421344D}" type="parTrans" cxnId="{7F2A0A1D-24A9-49FF-8DFB-DEC00937622D}">
      <dgm:prSet/>
      <dgm:spPr/>
      <dgm:t>
        <a:bodyPr/>
        <a:lstStyle/>
        <a:p>
          <a:endParaRPr lang="ru-RU"/>
        </a:p>
      </dgm:t>
    </dgm:pt>
    <dgm:pt modelId="{E9EAD495-ADBD-4FBE-911E-C035E686724A}" type="sibTrans" cxnId="{7F2A0A1D-24A9-49FF-8DFB-DEC00937622D}">
      <dgm:prSet/>
      <dgm:spPr/>
      <dgm:t>
        <a:bodyPr/>
        <a:lstStyle/>
        <a:p>
          <a:endParaRPr lang="ru-RU"/>
        </a:p>
      </dgm:t>
    </dgm:pt>
    <dgm:pt modelId="{BE56E2E9-8BCE-427A-B936-D895A83C19AA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авторизация в Единой </a:t>
          </a:r>
          <a:r>
            <a:rPr lang="ru-RU" sz="2200" b="1" i="0" kern="0" spc="0" baseline="0" dirty="0" err="1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мультисервисной</a:t>
          </a: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телекоммуникационной сети Санкт-Петербурга (ЕМТС)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5191A-93EE-4779-9F2E-4842C3DCE12A}" type="parTrans" cxnId="{83EC8DAE-ABAE-4DAF-8489-48D0A842D4A6}">
      <dgm:prSet/>
      <dgm:spPr/>
      <dgm:t>
        <a:bodyPr/>
        <a:lstStyle/>
        <a:p>
          <a:endParaRPr lang="ru-RU"/>
        </a:p>
      </dgm:t>
    </dgm:pt>
    <dgm:pt modelId="{EFBC25F4-11C9-4274-AACB-102AD2D36A65}" type="sibTrans" cxnId="{83EC8DAE-ABAE-4DAF-8489-48D0A842D4A6}">
      <dgm:prSet/>
      <dgm:spPr/>
      <dgm:t>
        <a:bodyPr/>
        <a:lstStyle/>
        <a:p>
          <a:endParaRPr lang="ru-RU"/>
        </a:p>
      </dgm:t>
    </dgm:pt>
    <dgm:pt modelId="{AA725EB3-17B1-40B1-BE34-CB147F11077D}">
      <dgm:prSet custT="1"/>
      <dgm:spPr/>
      <dgm:t>
        <a:bodyPr/>
        <a:lstStyle/>
        <a:p>
          <a:endParaRPr lang="ru-RU" sz="2200" b="1" i="0" kern="0" spc="0" baseline="0" dirty="0" smtClean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220E37-3EC7-4028-A248-16527CA9E33C}" type="parTrans" cxnId="{429F6476-41BE-42C4-806E-BADCCF5EDD93}">
      <dgm:prSet/>
      <dgm:spPr/>
      <dgm:t>
        <a:bodyPr/>
        <a:lstStyle/>
        <a:p>
          <a:endParaRPr lang="ru-RU"/>
        </a:p>
      </dgm:t>
    </dgm:pt>
    <dgm:pt modelId="{C93CB189-5094-41B3-833B-8E9A6DE8394E}" type="sibTrans" cxnId="{429F6476-41BE-42C4-806E-BADCCF5EDD93}">
      <dgm:prSet/>
      <dgm:spPr/>
      <dgm:t>
        <a:bodyPr/>
        <a:lstStyle/>
        <a:p>
          <a:endParaRPr lang="ru-RU"/>
        </a:p>
      </dgm:t>
    </dgm:pt>
    <dgm:pt modelId="{F734A45D-FBBE-4A88-AEE1-22F69E7C4364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все сервисы, доступные гражданину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80348A-7A34-477E-AD26-68768F086C4E}" type="parTrans" cxnId="{FD0C73BA-6432-432A-905A-0CCFE595D7D8}">
      <dgm:prSet/>
      <dgm:spPr/>
      <dgm:t>
        <a:bodyPr/>
        <a:lstStyle/>
        <a:p>
          <a:endParaRPr lang="ru-RU"/>
        </a:p>
      </dgm:t>
    </dgm:pt>
    <dgm:pt modelId="{B4ECD78F-9E01-436D-94E7-690ACD923EBD}" type="sibTrans" cxnId="{FD0C73BA-6432-432A-905A-0CCFE595D7D8}">
      <dgm:prSet/>
      <dgm:spPr/>
      <dgm:t>
        <a:bodyPr/>
        <a:lstStyle/>
        <a:p>
          <a:endParaRPr lang="ru-RU"/>
        </a:p>
      </dgm:t>
    </dgm:pt>
    <dgm:pt modelId="{8C6C0123-1A3B-4636-8979-78012E28BCD7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просмотр видеотрансляций мероприятий (открытых лекций)</a:t>
          </a:r>
        </a:p>
      </dgm:t>
    </dgm:pt>
    <dgm:pt modelId="{920B55F2-8CA1-4682-9533-C51C95773B2D}" type="parTrans" cxnId="{80F5900C-A682-4DBE-AD47-C6D23EC86633}">
      <dgm:prSet/>
      <dgm:spPr/>
      <dgm:t>
        <a:bodyPr/>
        <a:lstStyle/>
        <a:p>
          <a:endParaRPr lang="ru-RU"/>
        </a:p>
      </dgm:t>
    </dgm:pt>
    <dgm:pt modelId="{52789FC9-0D34-483F-8DED-04121D30BD2A}" type="sibTrans" cxnId="{80F5900C-A682-4DBE-AD47-C6D23EC86633}">
      <dgm:prSet/>
      <dgm:spPr/>
      <dgm:t>
        <a:bodyPr/>
        <a:lstStyle/>
        <a:p>
          <a:endParaRPr lang="ru-RU"/>
        </a:p>
      </dgm:t>
    </dgm:pt>
    <dgm:pt modelId="{E76C1AAD-48D0-4241-B9DE-AC23B2C1DF59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доступ к электронным периодическим изданиям</a:t>
          </a:r>
        </a:p>
      </dgm:t>
    </dgm:pt>
    <dgm:pt modelId="{CEA67ADE-AD69-479B-9D1C-D85D5495566A}" type="parTrans" cxnId="{DAE517C0-FB07-46AE-9847-63B56AE496CF}">
      <dgm:prSet/>
      <dgm:spPr/>
      <dgm:t>
        <a:bodyPr/>
        <a:lstStyle/>
        <a:p>
          <a:endParaRPr lang="ru-RU"/>
        </a:p>
      </dgm:t>
    </dgm:pt>
    <dgm:pt modelId="{3012F0B1-D9D4-47F2-8A4A-92D56DE18B28}" type="sibTrans" cxnId="{DAE517C0-FB07-46AE-9847-63B56AE496CF}">
      <dgm:prSet/>
      <dgm:spPr/>
      <dgm:t>
        <a:bodyPr/>
        <a:lstStyle/>
        <a:p>
          <a:endParaRPr lang="ru-RU"/>
        </a:p>
      </dgm:t>
    </dgm:pt>
    <dgm:pt modelId="{0AF89508-1A04-4E5C-B9A5-9819398B1681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формирование Сведений о доходах и расходах</a:t>
          </a:r>
        </a:p>
      </dgm:t>
    </dgm:pt>
    <dgm:pt modelId="{7ECE4F38-8AA7-4123-975C-CE7FEC9937BA}" type="parTrans" cxnId="{AFB43DCD-7443-47B7-B544-0ED139C3F3E7}">
      <dgm:prSet/>
      <dgm:spPr/>
      <dgm:t>
        <a:bodyPr/>
        <a:lstStyle/>
        <a:p>
          <a:endParaRPr lang="ru-RU"/>
        </a:p>
      </dgm:t>
    </dgm:pt>
    <dgm:pt modelId="{70053F90-5082-4588-84C9-D72F9F90601E}" type="sibTrans" cxnId="{AFB43DCD-7443-47B7-B544-0ED139C3F3E7}">
      <dgm:prSet/>
      <dgm:spPr/>
      <dgm:t>
        <a:bodyPr/>
        <a:lstStyle/>
        <a:p>
          <a:endParaRPr lang="ru-RU"/>
        </a:p>
      </dgm:t>
    </dgm:pt>
    <dgm:pt modelId="{D195AB73-3FA4-431E-B5A1-C2CD44CAF47D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календарь событий</a:t>
          </a:r>
        </a:p>
      </dgm:t>
    </dgm:pt>
    <dgm:pt modelId="{02D7D1D7-AB96-4778-8676-70DF46D7E83E}" type="parTrans" cxnId="{B51BADD1-CBA1-49A9-A1FE-B8B47B76F80A}">
      <dgm:prSet/>
      <dgm:spPr/>
      <dgm:t>
        <a:bodyPr/>
        <a:lstStyle/>
        <a:p>
          <a:endParaRPr lang="ru-RU"/>
        </a:p>
      </dgm:t>
    </dgm:pt>
    <dgm:pt modelId="{A38CC60C-1673-4EE2-B16D-7158CE928DBB}" type="sibTrans" cxnId="{B51BADD1-CBA1-49A9-A1FE-B8B47B76F80A}">
      <dgm:prSet/>
      <dgm:spPr/>
      <dgm:t>
        <a:bodyPr/>
        <a:lstStyle/>
        <a:p>
          <a:endParaRPr lang="ru-RU"/>
        </a:p>
      </dgm:t>
    </dgm:pt>
    <dgm:pt modelId="{F4C4AE41-D3B9-4AF9-A921-158840C31885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информация о планируемых отпусках</a:t>
          </a:r>
        </a:p>
      </dgm:t>
    </dgm:pt>
    <dgm:pt modelId="{C64D5681-F277-4B9A-B97D-053754052F62}" type="parTrans" cxnId="{1549E185-A7C4-4D5F-B501-51CED3D7ADB0}">
      <dgm:prSet/>
      <dgm:spPr/>
      <dgm:t>
        <a:bodyPr/>
        <a:lstStyle/>
        <a:p>
          <a:endParaRPr lang="ru-RU"/>
        </a:p>
      </dgm:t>
    </dgm:pt>
    <dgm:pt modelId="{1974FA28-C26A-494F-8C5D-C5609598A289}" type="sibTrans" cxnId="{1549E185-A7C4-4D5F-B501-51CED3D7ADB0}">
      <dgm:prSet/>
      <dgm:spPr/>
      <dgm:t>
        <a:bodyPr/>
        <a:lstStyle/>
        <a:p>
          <a:endParaRPr lang="ru-RU"/>
        </a:p>
      </dgm:t>
    </dgm:pt>
    <dgm:pt modelId="{C9E8F304-D917-4E71-9625-4AEC873A1969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информация об исполнительской дисциплине в ЕСЭДД</a:t>
          </a:r>
        </a:p>
      </dgm:t>
    </dgm:pt>
    <dgm:pt modelId="{AF28F567-6D10-4801-9007-CA9DF2A58DA7}" type="parTrans" cxnId="{677FDB71-6974-4AF0-8D62-DDCF61B29DEC}">
      <dgm:prSet/>
      <dgm:spPr/>
      <dgm:t>
        <a:bodyPr/>
        <a:lstStyle/>
        <a:p>
          <a:endParaRPr lang="ru-RU"/>
        </a:p>
      </dgm:t>
    </dgm:pt>
    <dgm:pt modelId="{1E601314-F2AC-4427-8D95-CF36F04917E9}" type="sibTrans" cxnId="{677FDB71-6974-4AF0-8D62-DDCF61B29DEC}">
      <dgm:prSet/>
      <dgm:spPr/>
      <dgm:t>
        <a:bodyPr/>
        <a:lstStyle/>
        <a:p>
          <a:endParaRPr lang="ru-RU"/>
        </a:p>
      </dgm:t>
    </dgm:pt>
    <dgm:pt modelId="{98B03BE7-A4C0-4478-BF46-BA18C128F594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информация о результатах ежедневного экспресс-тестирования</a:t>
          </a:r>
        </a:p>
      </dgm:t>
    </dgm:pt>
    <dgm:pt modelId="{4A8BB4F2-1C4F-4DA3-8B42-074E6B0EF3E2}" type="parTrans" cxnId="{61636638-2A7B-4F34-A3BF-EA446ED66E46}">
      <dgm:prSet/>
      <dgm:spPr/>
      <dgm:t>
        <a:bodyPr/>
        <a:lstStyle/>
        <a:p>
          <a:endParaRPr lang="ru-RU"/>
        </a:p>
      </dgm:t>
    </dgm:pt>
    <dgm:pt modelId="{4DA4174D-A4E6-415B-AA9A-E20C0D01120D}" type="sibTrans" cxnId="{61636638-2A7B-4F34-A3BF-EA446ED66E46}">
      <dgm:prSet/>
      <dgm:spPr/>
      <dgm:t>
        <a:bodyPr/>
        <a:lstStyle/>
        <a:p>
          <a:endParaRPr lang="ru-RU"/>
        </a:p>
      </dgm:t>
    </dgm:pt>
    <dgm:pt modelId="{28A44C1D-F6BA-416F-AE66-C34F51B951C2}">
      <dgm:prSet custT="1"/>
      <dgm:spPr/>
      <dgm:t>
        <a:bodyPr/>
        <a:lstStyle/>
        <a:p>
          <a:endParaRPr lang="ru-RU" sz="2200" b="1" i="0" kern="0" spc="0" baseline="0" dirty="0" smtClean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148D68-E689-4105-A7EB-0BA0AD507EFF}" type="parTrans" cxnId="{9A5DA7A3-409C-4C24-99A4-A89B5BADF297}">
      <dgm:prSet/>
      <dgm:spPr/>
      <dgm:t>
        <a:bodyPr/>
        <a:lstStyle/>
        <a:p>
          <a:endParaRPr lang="ru-RU"/>
        </a:p>
      </dgm:t>
    </dgm:pt>
    <dgm:pt modelId="{608C7AF7-F4A2-4911-9C80-5D7F5D0C0794}" type="sibTrans" cxnId="{9A5DA7A3-409C-4C24-99A4-A89B5BADF297}">
      <dgm:prSet/>
      <dgm:spPr/>
      <dgm:t>
        <a:bodyPr/>
        <a:lstStyle/>
        <a:p>
          <a:endParaRPr lang="ru-RU"/>
        </a:p>
      </dgm:t>
    </dgm:pt>
    <dgm:pt modelId="{3557D0B9-CF2F-41FF-9F39-91C48D10CBE3}">
      <dgm:prSet custT="1"/>
      <dgm:spPr/>
      <dgm:t>
        <a:bodyPr/>
        <a:lstStyle/>
        <a:p>
          <a:endParaRPr lang="ru-RU" sz="2200" b="1" i="0" kern="0" spc="0" baseline="0" dirty="0" smtClean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855E35-F147-4304-B03B-78BC4921F6E3}" type="parTrans" cxnId="{001F7FA0-431B-4915-BE3F-91B92429E576}">
      <dgm:prSet/>
      <dgm:spPr/>
      <dgm:t>
        <a:bodyPr/>
        <a:lstStyle/>
        <a:p>
          <a:endParaRPr lang="ru-RU"/>
        </a:p>
      </dgm:t>
    </dgm:pt>
    <dgm:pt modelId="{E2366B0D-2715-45B2-A2B9-145D13D35D24}" type="sibTrans" cxnId="{001F7FA0-431B-4915-BE3F-91B92429E576}">
      <dgm:prSet/>
      <dgm:spPr/>
      <dgm:t>
        <a:bodyPr/>
        <a:lstStyle/>
        <a:p>
          <a:endParaRPr lang="ru-RU"/>
        </a:p>
      </dgm:t>
    </dgm:pt>
    <dgm:pt modelId="{DC347E21-5C2C-40F7-BE47-69756B0A12B3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FBEBFA-58F5-4AEE-B3FF-5A850DB5A5FA}" type="parTrans" cxnId="{DC699D63-9538-4ECB-82EC-857C45CE4EFB}">
      <dgm:prSet/>
      <dgm:spPr/>
      <dgm:t>
        <a:bodyPr/>
        <a:lstStyle/>
        <a:p>
          <a:endParaRPr lang="ru-RU"/>
        </a:p>
      </dgm:t>
    </dgm:pt>
    <dgm:pt modelId="{C66D979D-9541-40B0-8FDC-AEC3E9B3170B}" type="sibTrans" cxnId="{DC699D63-9538-4ECB-82EC-857C45CE4EFB}">
      <dgm:prSet/>
      <dgm:spPr/>
      <dgm:t>
        <a:bodyPr/>
        <a:lstStyle/>
        <a:p>
          <a:endParaRPr lang="ru-RU"/>
        </a:p>
      </dgm:t>
    </dgm:pt>
    <dgm:pt modelId="{BE6E614B-FAFC-469B-824F-34A4547245D3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79DF0E-8686-4EAF-9AAA-52AF6D16D912}" type="parTrans" cxnId="{9875C34A-89AD-485E-BAC1-781831B9C2F7}">
      <dgm:prSet/>
      <dgm:spPr/>
      <dgm:t>
        <a:bodyPr/>
        <a:lstStyle/>
        <a:p>
          <a:endParaRPr lang="ru-RU"/>
        </a:p>
      </dgm:t>
    </dgm:pt>
    <dgm:pt modelId="{15DAE4A2-C201-4F63-A289-7B558003B5A1}" type="sibTrans" cxnId="{9875C34A-89AD-485E-BAC1-781831B9C2F7}">
      <dgm:prSet/>
      <dgm:spPr/>
      <dgm:t>
        <a:bodyPr/>
        <a:lstStyle/>
        <a:p>
          <a:endParaRPr lang="ru-RU"/>
        </a:p>
      </dgm:t>
    </dgm:pt>
    <dgm:pt modelId="{B636F5E4-B17B-43B2-8542-61934449C068}">
      <dgm:prSet custT="1"/>
      <dgm:spPr/>
      <dgm:t>
        <a:bodyPr/>
        <a:lstStyle/>
        <a:p>
          <a:endParaRPr lang="ru-RU" sz="2200" b="1" i="0" kern="0" spc="0" baseline="0" dirty="0" smtClean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0A443F-6559-43D7-A6A7-77A5B10761AC}" type="parTrans" cxnId="{0B94734F-C4C2-415A-A6F1-10F0FE0D0E18}">
      <dgm:prSet/>
      <dgm:spPr/>
      <dgm:t>
        <a:bodyPr/>
        <a:lstStyle/>
        <a:p>
          <a:endParaRPr lang="ru-RU"/>
        </a:p>
      </dgm:t>
    </dgm:pt>
    <dgm:pt modelId="{1886BA2D-0140-4061-AE2F-0BB81F57CE11}" type="sibTrans" cxnId="{0B94734F-C4C2-415A-A6F1-10F0FE0D0E18}">
      <dgm:prSet/>
      <dgm:spPr/>
      <dgm:t>
        <a:bodyPr/>
        <a:lstStyle/>
        <a:p>
          <a:endParaRPr lang="ru-RU"/>
        </a:p>
      </dgm:t>
    </dgm:pt>
    <dgm:pt modelId="{10EC13AD-A349-4348-87B1-78674599F6E2}" type="pres">
      <dgm:prSet presAssocID="{82D46850-A640-4B8E-99A1-2447CA8C1A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D53C0-CA0E-416D-B4AA-BA676A9483E9}" type="pres">
      <dgm:prSet presAssocID="{346324D9-922D-4DBE-B258-B73AF26885B7}" presName="parentLin" presStyleCnt="0"/>
      <dgm:spPr/>
      <dgm:t>
        <a:bodyPr/>
        <a:lstStyle/>
        <a:p>
          <a:endParaRPr lang="ru-RU"/>
        </a:p>
      </dgm:t>
    </dgm:pt>
    <dgm:pt modelId="{AD513E86-AE22-4472-96C6-973CE51302E5}" type="pres">
      <dgm:prSet presAssocID="{346324D9-922D-4DBE-B258-B73AF26885B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68379B02-40D2-4A76-AD75-CB59503430B0}" type="pres">
      <dgm:prSet presAssocID="{346324D9-922D-4DBE-B258-B73AF26885B7}" presName="parentText" presStyleLbl="node1" presStyleIdx="0" presStyleCnt="1" custScaleX="106301" custScaleY="50113" custLinFactNeighborX="-38162" custLinFactNeighborY="-6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45C8B-4EF4-42B0-99A8-907EC48DE407}" type="pres">
      <dgm:prSet presAssocID="{346324D9-922D-4DBE-B258-B73AF26885B7}" presName="negativeSpace" presStyleCnt="0"/>
      <dgm:spPr/>
      <dgm:t>
        <a:bodyPr/>
        <a:lstStyle/>
        <a:p>
          <a:endParaRPr lang="ru-RU"/>
        </a:p>
      </dgm:t>
    </dgm:pt>
    <dgm:pt modelId="{5EBC26A2-9882-4A83-911A-687DCFFAFF77}" type="pres">
      <dgm:prSet presAssocID="{346324D9-922D-4DBE-B258-B73AF26885B7}" presName="childText" presStyleLbl="conFgAcc1" presStyleIdx="0" presStyleCnt="1" custScaleY="62457" custLinFactNeighborY="-46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C9A9C1-6F0D-49D7-81A6-8A7A40D3D69E}" srcId="{346324D9-922D-4DBE-B258-B73AF26885B7}" destId="{DA13EE3F-560F-4D2C-BC02-5C39444575FB}" srcOrd="23" destOrd="0" parTransId="{5368CAEF-7CFE-4682-B432-A2C4C962068E}" sibTransId="{81582189-FE6E-4D3B-A7E7-91B5A76E0466}"/>
    <dgm:cxn modelId="{429F6476-41BE-42C4-806E-BADCCF5EDD93}" srcId="{346324D9-922D-4DBE-B258-B73AF26885B7}" destId="{AA725EB3-17B1-40B1-BE34-CB147F11077D}" srcOrd="21" destOrd="0" parTransId="{9F220E37-3EC7-4028-A248-16527CA9E33C}" sibTransId="{C93CB189-5094-41B3-833B-8E9A6DE8394E}"/>
    <dgm:cxn modelId="{23DC4FEA-657A-484F-B937-CF802C4470A8}" type="presOf" srcId="{346324D9-922D-4DBE-B258-B73AF26885B7}" destId="{AD513E86-AE22-4472-96C6-973CE51302E5}" srcOrd="0" destOrd="0" presId="urn:microsoft.com/office/officeart/2005/8/layout/list1"/>
    <dgm:cxn modelId="{BC743B04-5B94-4B99-91C8-9277892B51DF}" type="presOf" srcId="{662285E1-2A82-447D-B67F-113D2C54D062}" destId="{5EBC26A2-9882-4A83-911A-687DCFFAFF77}" srcOrd="0" destOrd="2" presId="urn:microsoft.com/office/officeart/2005/8/layout/list1"/>
    <dgm:cxn modelId="{4AAA5D41-48A6-4403-9C26-B887996EEED6}" type="presOf" srcId="{0AF89508-1A04-4E5C-B9A5-9819398B1681}" destId="{5EBC26A2-9882-4A83-911A-687DCFFAFF77}" srcOrd="0" destOrd="14" presId="urn:microsoft.com/office/officeart/2005/8/layout/list1"/>
    <dgm:cxn modelId="{D0ED49BB-8B32-425C-8446-EB0C8B2FF5D7}" type="presOf" srcId="{F734A45D-FBBE-4A88-AEE1-22F69E7C4364}" destId="{5EBC26A2-9882-4A83-911A-687DCFFAFF77}" srcOrd="0" destOrd="4" presId="urn:microsoft.com/office/officeart/2005/8/layout/list1"/>
    <dgm:cxn modelId="{8D21ECA0-7DAB-4B7A-B8E5-CE9521FDA625}" type="presOf" srcId="{BE56E2E9-8BCE-427A-B936-D895A83C19AA}" destId="{5EBC26A2-9882-4A83-911A-687DCFFAFF77}" srcOrd="0" destOrd="5" presId="urn:microsoft.com/office/officeart/2005/8/layout/list1"/>
    <dgm:cxn modelId="{00D5D958-0C75-4B62-ABE5-C949AA9B7AB5}" type="presOf" srcId="{AA725EB3-17B1-40B1-BE34-CB147F11077D}" destId="{5EBC26A2-9882-4A83-911A-687DCFFAFF77}" srcOrd="0" destOrd="21" presId="urn:microsoft.com/office/officeart/2005/8/layout/list1"/>
    <dgm:cxn modelId="{09E6321E-E9D7-489F-BEED-1B5243C805E2}" type="presOf" srcId="{DC347E21-5C2C-40F7-BE47-69756B0A12B3}" destId="{5EBC26A2-9882-4A83-911A-687DCFFAFF77}" srcOrd="0" destOrd="0" presId="urn:microsoft.com/office/officeart/2005/8/layout/list1"/>
    <dgm:cxn modelId="{BF1D1245-2865-4418-AC5E-74A7E2D1B6EF}" type="presOf" srcId="{C9E8F304-D917-4E71-9625-4AEC873A1969}" destId="{5EBC26A2-9882-4A83-911A-687DCFFAFF77}" srcOrd="0" destOrd="16" presId="urn:microsoft.com/office/officeart/2005/8/layout/list1"/>
    <dgm:cxn modelId="{74A2A756-068F-43EB-880F-A997CFE2F8E5}" srcId="{346324D9-922D-4DBE-B258-B73AF26885B7}" destId="{4FAFCEFA-BBB8-47CC-8C19-C7B09C97C283}" srcOrd="8" destOrd="0" parTransId="{6ABAB696-3B89-40C2-B16C-E52921BE4900}" sibTransId="{BD18DD48-F880-4C85-A563-A37E3AE3E568}"/>
    <dgm:cxn modelId="{0B94734F-C4C2-415A-A6F1-10F0FE0D0E18}" srcId="{346324D9-922D-4DBE-B258-B73AF26885B7}" destId="{B636F5E4-B17B-43B2-8542-61934449C068}" srcOrd="18" destOrd="0" parTransId="{260A443F-6559-43D7-A6A7-77A5B10761AC}" sibTransId="{1886BA2D-0140-4061-AE2F-0BB81F57CE11}"/>
    <dgm:cxn modelId="{9A5DA7A3-409C-4C24-99A4-A89B5BADF297}" srcId="{346324D9-922D-4DBE-B258-B73AF26885B7}" destId="{28A44C1D-F6BA-416F-AE66-C34F51B951C2}" srcOrd="20" destOrd="0" parTransId="{0E148D68-E689-4105-A7EB-0BA0AD507EFF}" sibTransId="{608C7AF7-F4A2-4911-9C80-5D7F5D0C0794}"/>
    <dgm:cxn modelId="{61636638-2A7B-4F34-A3BF-EA446ED66E46}" srcId="{346324D9-922D-4DBE-B258-B73AF26885B7}" destId="{98B03BE7-A4C0-4478-BF46-BA18C128F594}" srcOrd="17" destOrd="0" parTransId="{4A8BB4F2-1C4F-4DA3-8B42-074E6B0EF3E2}" sibTransId="{4DA4174D-A4E6-415B-AA9A-E20C0D01120D}"/>
    <dgm:cxn modelId="{677FDB71-6974-4AF0-8D62-DDCF61B29DEC}" srcId="{346324D9-922D-4DBE-B258-B73AF26885B7}" destId="{C9E8F304-D917-4E71-9625-4AEC873A1969}" srcOrd="16" destOrd="0" parTransId="{AF28F567-6D10-4801-9007-CA9DF2A58DA7}" sibTransId="{1E601314-F2AC-4427-8D95-CF36F04917E9}"/>
    <dgm:cxn modelId="{DC699D63-9538-4ECB-82EC-857C45CE4EFB}" srcId="{346324D9-922D-4DBE-B258-B73AF26885B7}" destId="{DC347E21-5C2C-40F7-BE47-69756B0A12B3}" srcOrd="0" destOrd="0" parTransId="{6EFBEBFA-58F5-4AEE-B3FF-5A850DB5A5FA}" sibTransId="{C66D979D-9541-40B0-8FDC-AEC3E9B3170B}"/>
    <dgm:cxn modelId="{F4CA5284-A6E9-4CF8-A574-9872E7ED2539}" type="presOf" srcId="{4FAFCEFA-BBB8-47CC-8C19-C7B09C97C283}" destId="{5EBC26A2-9882-4A83-911A-687DCFFAFF77}" srcOrd="0" destOrd="8" presId="urn:microsoft.com/office/officeart/2005/8/layout/list1"/>
    <dgm:cxn modelId="{C46E000F-DA5D-41F6-8E96-640AD229865E}" srcId="{346324D9-922D-4DBE-B258-B73AF26885B7}" destId="{5704E567-C7D5-4766-AFB9-9ED86348BAAF}" srcOrd="6" destOrd="0" parTransId="{B688C5A6-63B0-4F82-B3CF-F4DAC5857A30}" sibTransId="{089D6522-D250-4471-AB9E-298877869A26}"/>
    <dgm:cxn modelId="{DAC95291-1AE2-48B0-B413-C8E9789EFD7C}" type="presOf" srcId="{B636F5E4-B17B-43B2-8542-61934449C068}" destId="{5EBC26A2-9882-4A83-911A-687DCFFAFF77}" srcOrd="0" destOrd="18" presId="urn:microsoft.com/office/officeart/2005/8/layout/list1"/>
    <dgm:cxn modelId="{5F7E0202-28FE-44A2-9F2B-F1783E9E9799}" type="presOf" srcId="{E76C1AAD-48D0-4241-B9DE-AC23B2C1DF59}" destId="{5EBC26A2-9882-4A83-911A-687DCFFAFF77}" srcOrd="0" destOrd="13" presId="urn:microsoft.com/office/officeart/2005/8/layout/list1"/>
    <dgm:cxn modelId="{AFB43DCD-7443-47B7-B544-0ED139C3F3E7}" srcId="{346324D9-922D-4DBE-B258-B73AF26885B7}" destId="{0AF89508-1A04-4E5C-B9A5-9819398B1681}" srcOrd="14" destOrd="0" parTransId="{7ECE4F38-8AA7-4123-975C-CE7FEC9937BA}" sibTransId="{70053F90-5082-4588-84C9-D72F9F90601E}"/>
    <dgm:cxn modelId="{03DA08AA-56E3-4953-8B5F-5E099748444F}" type="presOf" srcId="{49F32AAA-8AC0-4DD9-9365-1A6803685EA0}" destId="{5EBC26A2-9882-4A83-911A-687DCFFAFF77}" srcOrd="0" destOrd="11" presId="urn:microsoft.com/office/officeart/2005/8/layout/list1"/>
    <dgm:cxn modelId="{784CE6AE-2C88-49B7-954F-C2DC9DDE32AE}" type="presOf" srcId="{8C6C0123-1A3B-4636-8979-78012E28BCD7}" destId="{5EBC26A2-9882-4A83-911A-687DCFFAFF77}" srcOrd="0" destOrd="10" presId="urn:microsoft.com/office/officeart/2005/8/layout/list1"/>
    <dgm:cxn modelId="{C4E045B5-5A2A-4B3F-A8E7-A30EEB7F96A4}" srcId="{346324D9-922D-4DBE-B258-B73AF26885B7}" destId="{49F32AAA-8AC0-4DD9-9365-1A6803685EA0}" srcOrd="11" destOrd="0" parTransId="{985671ED-44F4-4EDF-AB75-011E776D6905}" sibTransId="{38DA22F2-1E29-42D1-8D52-D8B35543932A}"/>
    <dgm:cxn modelId="{BDD05D21-1612-417B-B1BB-9F4F04F582DB}" srcId="{346324D9-922D-4DBE-B258-B73AF26885B7}" destId="{5BCDFA72-206F-4832-9932-1575D4C7BF69}" srcOrd="9" destOrd="0" parTransId="{1D3DB20E-0430-47F4-8259-E4139E91742D}" sibTransId="{D574DF8C-0DE5-4999-BF8F-8CB7F63599BC}"/>
    <dgm:cxn modelId="{AF83CBD5-C681-4AB6-8B14-69E0153304CF}" type="presOf" srcId="{28A44C1D-F6BA-416F-AE66-C34F51B951C2}" destId="{5EBC26A2-9882-4A83-911A-687DCFFAFF77}" srcOrd="0" destOrd="20" presId="urn:microsoft.com/office/officeart/2005/8/layout/list1"/>
    <dgm:cxn modelId="{7073B699-F377-42A7-BC97-B3D4BEE720FB}" type="presOf" srcId="{D6CD05A3-026B-4CDB-BB2D-C1C651A06C66}" destId="{5EBC26A2-9882-4A83-911A-687DCFFAFF77}" srcOrd="0" destOrd="7" presId="urn:microsoft.com/office/officeart/2005/8/layout/list1"/>
    <dgm:cxn modelId="{1946D82D-39A3-4D56-ABCA-0BC300463EA1}" type="presOf" srcId="{DA13EE3F-560F-4D2C-BC02-5C39444575FB}" destId="{5EBC26A2-9882-4A83-911A-687DCFFAFF77}" srcOrd="0" destOrd="23" presId="urn:microsoft.com/office/officeart/2005/8/layout/list1"/>
    <dgm:cxn modelId="{95FA904B-325C-4378-BE19-2C35FBEF2148}" type="presOf" srcId="{346324D9-922D-4DBE-B258-B73AF26885B7}" destId="{68379B02-40D2-4A76-AD75-CB59503430B0}" srcOrd="1" destOrd="0" presId="urn:microsoft.com/office/officeart/2005/8/layout/list1"/>
    <dgm:cxn modelId="{0F53AEA7-CF49-4598-B34C-FE92730E53D1}" srcId="{346324D9-922D-4DBE-B258-B73AF26885B7}" destId="{D6CD05A3-026B-4CDB-BB2D-C1C651A06C66}" srcOrd="7" destOrd="0" parTransId="{B821542C-E439-4445-BAF7-C6FC1C200E0C}" sibTransId="{DA2B1584-D80F-45C7-844E-B96274CBB158}"/>
    <dgm:cxn modelId="{5470E314-10BA-44E7-A593-862E9EAE88E9}" srcId="{346324D9-922D-4DBE-B258-B73AF26885B7}" destId="{662285E1-2A82-447D-B67F-113D2C54D062}" srcOrd="2" destOrd="0" parTransId="{9DBACD86-FBA8-479C-8208-94D732EB849C}" sibTransId="{A94B289B-C7FA-407A-A68F-678138331092}"/>
    <dgm:cxn modelId="{83EC8DAE-ABAE-4DAF-8489-48D0A842D4A6}" srcId="{346324D9-922D-4DBE-B258-B73AF26885B7}" destId="{BE56E2E9-8BCE-427A-B936-D895A83C19AA}" srcOrd="5" destOrd="0" parTransId="{0525191A-93EE-4779-9F2E-4842C3DCE12A}" sibTransId="{EFBC25F4-11C9-4274-AACB-102AD2D36A65}"/>
    <dgm:cxn modelId="{01A67EA1-BB11-4209-998D-950E103F198F}" srcId="{82D46850-A640-4B8E-99A1-2447CA8C1ACA}" destId="{346324D9-922D-4DBE-B258-B73AF26885B7}" srcOrd="0" destOrd="0" parTransId="{734A5B7F-808C-45A3-A069-F05636326CE2}" sibTransId="{149F47DE-EE30-42CE-BDA7-FF01B9126A15}"/>
    <dgm:cxn modelId="{CE17E915-F752-4DB2-823B-7507C481D3C1}" type="presOf" srcId="{E72992A7-EC1A-438A-B528-6B3BC463791D}" destId="{5EBC26A2-9882-4A83-911A-687DCFFAFF77}" srcOrd="0" destOrd="22" presId="urn:microsoft.com/office/officeart/2005/8/layout/list1"/>
    <dgm:cxn modelId="{FD0C73BA-6432-432A-905A-0CCFE595D7D8}" srcId="{346324D9-922D-4DBE-B258-B73AF26885B7}" destId="{F734A45D-FBBE-4A88-AEE1-22F69E7C4364}" srcOrd="4" destOrd="0" parTransId="{7880348A-7A34-477E-AD26-68768F086C4E}" sibTransId="{B4ECD78F-9E01-436D-94E7-690ACD923EBD}"/>
    <dgm:cxn modelId="{7AF3F68D-3E78-49F4-969E-59DC743211D5}" type="presOf" srcId="{98B03BE7-A4C0-4478-BF46-BA18C128F594}" destId="{5EBC26A2-9882-4A83-911A-687DCFFAFF77}" srcOrd="0" destOrd="17" presId="urn:microsoft.com/office/officeart/2005/8/layout/list1"/>
    <dgm:cxn modelId="{B51BADD1-CBA1-49A9-A1FE-B8B47B76F80A}" srcId="{346324D9-922D-4DBE-B258-B73AF26885B7}" destId="{D195AB73-3FA4-431E-B5A1-C2CD44CAF47D}" srcOrd="12" destOrd="0" parTransId="{02D7D1D7-AB96-4778-8676-70DF46D7E83E}" sibTransId="{A38CC60C-1673-4EE2-B16D-7158CE928DBB}"/>
    <dgm:cxn modelId="{16F0A81F-DFBF-444D-B20F-93333C499286}" type="presOf" srcId="{BE6E614B-FAFC-469B-824F-34A4547245D3}" destId="{5EBC26A2-9882-4A83-911A-687DCFFAFF77}" srcOrd="0" destOrd="1" presId="urn:microsoft.com/office/officeart/2005/8/layout/list1"/>
    <dgm:cxn modelId="{F9D36420-17FC-452E-8E25-1269599F219A}" srcId="{346324D9-922D-4DBE-B258-B73AF26885B7}" destId="{E72992A7-EC1A-438A-B528-6B3BC463791D}" srcOrd="22" destOrd="0" parTransId="{3A11D162-1AFA-4544-8D1B-62227F6AEF52}" sibTransId="{8ED48896-65EF-45AB-9718-3B4C7758543E}"/>
    <dgm:cxn modelId="{0FBB200A-1728-4C5C-96F9-5FE78404EBA1}" type="presOf" srcId="{F4C4AE41-D3B9-4AF9-A921-158840C31885}" destId="{5EBC26A2-9882-4A83-911A-687DCFFAFF77}" srcOrd="0" destOrd="15" presId="urn:microsoft.com/office/officeart/2005/8/layout/list1"/>
    <dgm:cxn modelId="{9875C34A-89AD-485E-BAC1-781831B9C2F7}" srcId="{346324D9-922D-4DBE-B258-B73AF26885B7}" destId="{BE6E614B-FAFC-469B-824F-34A4547245D3}" srcOrd="1" destOrd="0" parTransId="{CE79DF0E-8686-4EAF-9AAA-52AF6D16D912}" sibTransId="{15DAE4A2-C201-4F63-A289-7B558003B5A1}"/>
    <dgm:cxn modelId="{78410C35-DFBB-4A7B-9E50-ACF37EBA74ED}" type="presOf" srcId="{3557D0B9-CF2F-41FF-9F39-91C48D10CBE3}" destId="{5EBC26A2-9882-4A83-911A-687DCFFAFF77}" srcOrd="0" destOrd="19" presId="urn:microsoft.com/office/officeart/2005/8/layout/list1"/>
    <dgm:cxn modelId="{1549E185-A7C4-4D5F-B501-51CED3D7ADB0}" srcId="{346324D9-922D-4DBE-B258-B73AF26885B7}" destId="{F4C4AE41-D3B9-4AF9-A921-158840C31885}" srcOrd="15" destOrd="0" parTransId="{C64D5681-F277-4B9A-B97D-053754052F62}" sibTransId="{1974FA28-C26A-494F-8C5D-C5609598A289}"/>
    <dgm:cxn modelId="{93E56A83-95AC-461B-AAA2-BE52BF529403}" type="presOf" srcId="{D195AB73-3FA4-431E-B5A1-C2CD44CAF47D}" destId="{5EBC26A2-9882-4A83-911A-687DCFFAFF77}" srcOrd="0" destOrd="12" presId="urn:microsoft.com/office/officeart/2005/8/layout/list1"/>
    <dgm:cxn modelId="{65445281-E767-46C2-9348-94DBC0468B18}" type="presOf" srcId="{5704E567-C7D5-4766-AFB9-9ED86348BAAF}" destId="{5EBC26A2-9882-4A83-911A-687DCFFAFF77}" srcOrd="0" destOrd="6" presId="urn:microsoft.com/office/officeart/2005/8/layout/list1"/>
    <dgm:cxn modelId="{DAE517C0-FB07-46AE-9847-63B56AE496CF}" srcId="{346324D9-922D-4DBE-B258-B73AF26885B7}" destId="{E76C1AAD-48D0-4241-B9DE-AC23B2C1DF59}" srcOrd="13" destOrd="0" parTransId="{CEA67ADE-AD69-479B-9D1C-D85D5495566A}" sibTransId="{3012F0B1-D9D4-47F2-8A4A-92D56DE18B28}"/>
    <dgm:cxn modelId="{001F7FA0-431B-4915-BE3F-91B92429E576}" srcId="{346324D9-922D-4DBE-B258-B73AF26885B7}" destId="{3557D0B9-CF2F-41FF-9F39-91C48D10CBE3}" srcOrd="19" destOrd="0" parTransId="{40855E35-F147-4304-B03B-78BC4921F6E3}" sibTransId="{E2366B0D-2715-45B2-A2B9-145D13D35D24}"/>
    <dgm:cxn modelId="{91DC71F1-1BDC-4A73-8425-7E7DB1D5F437}" type="presOf" srcId="{5BCDFA72-206F-4832-9932-1575D4C7BF69}" destId="{5EBC26A2-9882-4A83-911A-687DCFFAFF77}" srcOrd="0" destOrd="9" presId="urn:microsoft.com/office/officeart/2005/8/layout/list1"/>
    <dgm:cxn modelId="{7F2A0A1D-24A9-49FF-8DFB-DEC00937622D}" srcId="{346324D9-922D-4DBE-B258-B73AF26885B7}" destId="{81796E29-C50B-496F-949E-5010A99DF39C}" srcOrd="3" destOrd="0" parTransId="{40DFFE7F-445E-4C85-B5BC-8498D421344D}" sibTransId="{E9EAD495-ADBD-4FBE-911E-C035E686724A}"/>
    <dgm:cxn modelId="{3323499E-7853-4500-8CEF-06940B551BC3}" type="presOf" srcId="{81796E29-C50B-496F-949E-5010A99DF39C}" destId="{5EBC26A2-9882-4A83-911A-687DCFFAFF77}" srcOrd="0" destOrd="3" presId="urn:microsoft.com/office/officeart/2005/8/layout/list1"/>
    <dgm:cxn modelId="{80F5900C-A682-4DBE-AD47-C6D23EC86633}" srcId="{346324D9-922D-4DBE-B258-B73AF26885B7}" destId="{8C6C0123-1A3B-4636-8979-78012E28BCD7}" srcOrd="10" destOrd="0" parTransId="{920B55F2-8CA1-4682-9533-C51C95773B2D}" sibTransId="{52789FC9-0D34-483F-8DED-04121D30BD2A}"/>
    <dgm:cxn modelId="{D6EF7DFF-2928-4968-9410-153483CF48AE}" type="presOf" srcId="{82D46850-A640-4B8E-99A1-2447CA8C1ACA}" destId="{10EC13AD-A349-4348-87B1-78674599F6E2}" srcOrd="0" destOrd="0" presId="urn:microsoft.com/office/officeart/2005/8/layout/list1"/>
    <dgm:cxn modelId="{B31D4DA9-D54C-4EFD-8B15-31840849B2F0}" type="presParOf" srcId="{10EC13AD-A349-4348-87B1-78674599F6E2}" destId="{E65D53C0-CA0E-416D-B4AA-BA676A9483E9}" srcOrd="0" destOrd="0" presId="urn:microsoft.com/office/officeart/2005/8/layout/list1"/>
    <dgm:cxn modelId="{29E6B6F2-C599-4764-8358-6337F5AAAF98}" type="presParOf" srcId="{E65D53C0-CA0E-416D-B4AA-BA676A9483E9}" destId="{AD513E86-AE22-4472-96C6-973CE51302E5}" srcOrd="0" destOrd="0" presId="urn:microsoft.com/office/officeart/2005/8/layout/list1"/>
    <dgm:cxn modelId="{FA199723-3765-4328-8573-B01A49CE6A08}" type="presParOf" srcId="{E65D53C0-CA0E-416D-B4AA-BA676A9483E9}" destId="{68379B02-40D2-4A76-AD75-CB59503430B0}" srcOrd="1" destOrd="0" presId="urn:microsoft.com/office/officeart/2005/8/layout/list1"/>
    <dgm:cxn modelId="{14F4515F-CD05-4EA2-A8D0-87D9DB44B0FC}" type="presParOf" srcId="{10EC13AD-A349-4348-87B1-78674599F6E2}" destId="{4BD45C8B-4EF4-42B0-99A8-907EC48DE407}" srcOrd="1" destOrd="0" presId="urn:microsoft.com/office/officeart/2005/8/layout/list1"/>
    <dgm:cxn modelId="{F3EC48F2-9A22-4897-8655-95C237CA5B72}" type="presParOf" srcId="{10EC13AD-A349-4348-87B1-78674599F6E2}" destId="{5EBC26A2-9882-4A83-911A-687DCFFAFF7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D46850-A640-4B8E-99A1-2447CA8C1AC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C13AD-A349-4348-87B1-78674599F6E2}" type="pres">
      <dgm:prSet presAssocID="{82D46850-A640-4B8E-99A1-2447CA8C1A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6EF7DFF-2928-4968-9410-153483CF48AE}" type="presOf" srcId="{82D46850-A640-4B8E-99A1-2447CA8C1ACA}" destId="{10EC13AD-A349-4348-87B1-78674599F6E2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D46850-A640-4B8E-99A1-2447CA8C1AC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C13AD-A349-4348-87B1-78674599F6E2}" type="pres">
      <dgm:prSet presAssocID="{82D46850-A640-4B8E-99A1-2447CA8C1A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6EF7DFF-2928-4968-9410-153483CF48AE}" type="presOf" srcId="{82D46850-A640-4B8E-99A1-2447CA8C1ACA}" destId="{10EC13AD-A349-4348-87B1-78674599F6E2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D46850-A640-4B8E-99A1-2447CA8C1AC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324D9-922D-4DBE-B258-B73AF26885B7}">
      <dgm:prSet phldrT="[Текст]" custT="1"/>
      <dgm:spPr>
        <a:gradFill flip="none" rotWithShape="0">
          <a:gsLst>
            <a:gs pos="0">
              <a:srgbClr val="02778D">
                <a:shade val="30000"/>
                <a:satMod val="115000"/>
              </a:srgbClr>
            </a:gs>
            <a:gs pos="50000">
              <a:srgbClr val="02778D">
                <a:shade val="67500"/>
                <a:satMod val="115000"/>
              </a:srgbClr>
            </a:gs>
            <a:gs pos="100000">
              <a:srgbClr val="02778D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600" b="1" dirty="0" smtClean="0">
              <a:latin typeface="Arial" panose="020B0604020202020204" pitchFamily="34" charset="0"/>
              <a:cs typeface="Arial" panose="020B0604020202020204" pitchFamily="34" charset="0"/>
            </a:rPr>
            <a:t>Личный кабинет сотрудника кадровой службы</a:t>
          </a:r>
          <a:endParaRPr lang="ru-RU" sz="2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4A5B7F-808C-45A3-A069-F05636326CE2}" type="parTrans" cxnId="{01A67EA1-BB11-4209-998D-950E103F198F}">
      <dgm:prSet/>
      <dgm:spPr/>
      <dgm:t>
        <a:bodyPr/>
        <a:lstStyle/>
        <a:p>
          <a:endParaRPr lang="ru-RU"/>
        </a:p>
      </dgm:t>
    </dgm:pt>
    <dgm:pt modelId="{149F47DE-EE30-42CE-BDA7-FF01B9126A15}" type="sibTrans" cxnId="{01A67EA1-BB11-4209-998D-950E103F198F}">
      <dgm:prSet/>
      <dgm:spPr/>
      <dgm:t>
        <a:bodyPr/>
        <a:lstStyle/>
        <a:p>
          <a:endParaRPr lang="ru-RU"/>
        </a:p>
      </dgm:t>
    </dgm:pt>
    <dgm:pt modelId="{DA13EE3F-560F-4D2C-BC02-5C39444575FB}">
      <dgm:prSet custT="1"/>
      <dgm:spPr/>
      <dgm:t>
        <a:bodyPr/>
        <a:lstStyle/>
        <a:p>
          <a:endParaRPr lang="ru-RU" sz="2200" b="1" i="0" kern="0" spc="0" baseline="0" dirty="0" smtClean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68CAEF-7CFE-4682-B432-A2C4C962068E}" type="parTrans" cxnId="{9EC9A9C1-6F0D-49D7-81A6-8A7A40D3D69E}">
      <dgm:prSet/>
      <dgm:spPr/>
      <dgm:t>
        <a:bodyPr/>
        <a:lstStyle/>
        <a:p>
          <a:endParaRPr lang="ru-RU"/>
        </a:p>
      </dgm:t>
    </dgm:pt>
    <dgm:pt modelId="{81582189-FE6E-4D3B-A7E7-91B5A76E0466}" type="sibTrans" cxnId="{9EC9A9C1-6F0D-49D7-81A6-8A7A40D3D69E}">
      <dgm:prSet/>
      <dgm:spPr/>
      <dgm:t>
        <a:bodyPr/>
        <a:lstStyle/>
        <a:p>
          <a:endParaRPr lang="ru-RU"/>
        </a:p>
      </dgm:t>
    </dgm:pt>
    <dgm:pt modelId="{5F177CC2-B89B-4219-8BE2-B8D169B9265E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формирование Программы профессионального развития госслужащих исполнительного органа государственной власти</a:t>
          </a:r>
        </a:p>
      </dgm:t>
    </dgm:pt>
    <dgm:pt modelId="{F55A1E6F-D546-4B5C-8942-B1193101BAF1}" type="parTrans" cxnId="{38568C1B-14D9-46CF-B9E7-45489435D2E4}">
      <dgm:prSet/>
      <dgm:spPr/>
      <dgm:t>
        <a:bodyPr/>
        <a:lstStyle/>
        <a:p>
          <a:endParaRPr lang="ru-RU"/>
        </a:p>
      </dgm:t>
    </dgm:pt>
    <dgm:pt modelId="{B314BAD0-D092-452C-AFE7-4CA3F6262667}" type="sibTrans" cxnId="{38568C1B-14D9-46CF-B9E7-45489435D2E4}">
      <dgm:prSet/>
      <dgm:spPr/>
      <dgm:t>
        <a:bodyPr/>
        <a:lstStyle/>
        <a:p>
          <a:endParaRPr lang="ru-RU"/>
        </a:p>
      </dgm:t>
    </dgm:pt>
    <dgm:pt modelId="{2535ED8F-86E3-4A8A-8EA2-D0DEEF36C115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получение сведений о предоставляемых образовательных программах</a:t>
          </a:r>
        </a:p>
      </dgm:t>
    </dgm:pt>
    <dgm:pt modelId="{8E1CFF09-2FED-4E3D-B127-E28A8E39B9DC}" type="parTrans" cxnId="{9825A9A7-B9C2-459C-8EDD-90B736B0E7EA}">
      <dgm:prSet/>
      <dgm:spPr/>
      <dgm:t>
        <a:bodyPr/>
        <a:lstStyle/>
        <a:p>
          <a:endParaRPr lang="ru-RU"/>
        </a:p>
      </dgm:t>
    </dgm:pt>
    <dgm:pt modelId="{AEDAA8D4-9CC5-445E-B40A-82037BFF38A9}" type="sibTrans" cxnId="{9825A9A7-B9C2-459C-8EDD-90B736B0E7EA}">
      <dgm:prSet/>
      <dgm:spPr/>
      <dgm:t>
        <a:bodyPr/>
        <a:lstStyle/>
        <a:p>
          <a:endParaRPr lang="ru-RU"/>
        </a:p>
      </dgm:t>
    </dgm:pt>
    <dgm:pt modelId="{55D60924-4C73-48F7-9300-139E51BC7DEF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управление оповещениями госслужащих о направлении на обучение </a:t>
          </a:r>
        </a:p>
      </dgm:t>
    </dgm:pt>
    <dgm:pt modelId="{E6E00FB4-FF00-4B58-9C51-A9A028E91178}" type="parTrans" cxnId="{903C0F6D-7BE9-422F-835C-32CC7E867E81}">
      <dgm:prSet/>
      <dgm:spPr/>
      <dgm:t>
        <a:bodyPr/>
        <a:lstStyle/>
        <a:p>
          <a:endParaRPr lang="ru-RU"/>
        </a:p>
      </dgm:t>
    </dgm:pt>
    <dgm:pt modelId="{798E2260-8209-4CE6-82CC-D8368C287088}" type="sibTrans" cxnId="{903C0F6D-7BE9-422F-835C-32CC7E867E81}">
      <dgm:prSet/>
      <dgm:spPr/>
      <dgm:t>
        <a:bodyPr/>
        <a:lstStyle/>
        <a:p>
          <a:endParaRPr lang="ru-RU"/>
        </a:p>
      </dgm:t>
    </dgm:pt>
    <dgm:pt modelId="{42A41885-E740-4348-8E1D-BCEE508D79BF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управление публикуемыми сведениями о вакансиях и конкурсах</a:t>
          </a:r>
        </a:p>
      </dgm:t>
    </dgm:pt>
    <dgm:pt modelId="{87E1D997-E0B6-47D6-8C3A-C0158DC550C5}" type="parTrans" cxnId="{3456E018-A025-4F23-83DA-E4F8769BC2ED}">
      <dgm:prSet/>
      <dgm:spPr/>
      <dgm:t>
        <a:bodyPr/>
        <a:lstStyle/>
        <a:p>
          <a:endParaRPr lang="ru-RU"/>
        </a:p>
      </dgm:t>
    </dgm:pt>
    <dgm:pt modelId="{6CF4B83E-E525-4B02-BB0D-72F501F1CB63}" type="sibTrans" cxnId="{3456E018-A025-4F23-83DA-E4F8769BC2ED}">
      <dgm:prSet/>
      <dgm:spPr/>
      <dgm:t>
        <a:bodyPr/>
        <a:lstStyle/>
        <a:p>
          <a:endParaRPr lang="ru-RU"/>
        </a:p>
      </dgm:t>
    </dgm:pt>
    <dgm:pt modelId="{678338B2-38D3-47F3-BDAC-E1AED9F77A8D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статистика, аналитика</a:t>
          </a:r>
        </a:p>
      </dgm:t>
    </dgm:pt>
    <dgm:pt modelId="{3DE7BE2E-3326-407F-8396-9E66382343EF}" type="parTrans" cxnId="{89379396-4DF9-4CAF-AAD2-281AC0A679DB}">
      <dgm:prSet/>
      <dgm:spPr/>
      <dgm:t>
        <a:bodyPr/>
        <a:lstStyle/>
        <a:p>
          <a:endParaRPr lang="ru-RU"/>
        </a:p>
      </dgm:t>
    </dgm:pt>
    <dgm:pt modelId="{A74AF32E-739D-4705-83B3-739EBA377346}" type="sibTrans" cxnId="{89379396-4DF9-4CAF-AAD2-281AC0A679DB}">
      <dgm:prSet/>
      <dgm:spPr/>
      <dgm:t>
        <a:bodyPr/>
        <a:lstStyle/>
        <a:p>
          <a:endParaRPr lang="ru-RU"/>
        </a:p>
      </dgm:t>
    </dgm:pt>
    <dgm:pt modelId="{48E68FCA-434F-4437-860E-2823437BA78E}">
      <dgm:prSet custT="1"/>
      <dgm:spPr/>
      <dgm:t>
        <a:bodyPr/>
        <a:lstStyle/>
        <a:p>
          <a:endParaRPr lang="ru-RU" sz="2200" b="1" i="0" kern="0" spc="0" baseline="0" dirty="0" smtClean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73C88E-1880-4518-A4DA-0422D770209C}" type="parTrans" cxnId="{7DD6A811-28E2-4384-8550-6E9FCF95406E}">
      <dgm:prSet/>
      <dgm:spPr/>
      <dgm:t>
        <a:bodyPr/>
        <a:lstStyle/>
        <a:p>
          <a:endParaRPr lang="ru-RU"/>
        </a:p>
      </dgm:t>
    </dgm:pt>
    <dgm:pt modelId="{2588B583-0B20-44DC-88B7-16ADC608A522}" type="sibTrans" cxnId="{7DD6A811-28E2-4384-8550-6E9FCF95406E}">
      <dgm:prSet/>
      <dgm:spPr/>
      <dgm:t>
        <a:bodyPr/>
        <a:lstStyle/>
        <a:p>
          <a:endParaRPr lang="ru-RU"/>
        </a:p>
      </dgm:t>
    </dgm:pt>
    <dgm:pt modelId="{2168F8F5-A79D-4A49-82B7-9956DCAADE17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D7E286-D4A4-4F04-9892-04E7E9316E90}" type="parTrans" cxnId="{884A6F7B-DB58-4EDA-845B-7A477345961A}">
      <dgm:prSet/>
      <dgm:spPr/>
      <dgm:t>
        <a:bodyPr/>
        <a:lstStyle/>
        <a:p>
          <a:endParaRPr lang="ru-RU"/>
        </a:p>
      </dgm:t>
    </dgm:pt>
    <dgm:pt modelId="{EE95E6EC-7D68-4A40-967C-6A3C168A8706}" type="sibTrans" cxnId="{884A6F7B-DB58-4EDA-845B-7A477345961A}">
      <dgm:prSet/>
      <dgm:spPr/>
      <dgm:t>
        <a:bodyPr/>
        <a:lstStyle/>
        <a:p>
          <a:endParaRPr lang="ru-RU"/>
        </a:p>
      </dgm:t>
    </dgm:pt>
    <dgm:pt modelId="{1DFC1293-421C-492C-9196-1B7EA0CC66F6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авторизация с помощью электронной цифровой подписи (ЭЦП)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138ECD-DF8F-4934-AD89-7CCBD2D7541D}" type="parTrans" cxnId="{13EB16B9-B53E-40F7-8E93-0D23050048AF}">
      <dgm:prSet/>
      <dgm:spPr/>
      <dgm:t>
        <a:bodyPr/>
        <a:lstStyle/>
        <a:p>
          <a:endParaRPr lang="ru-RU"/>
        </a:p>
      </dgm:t>
    </dgm:pt>
    <dgm:pt modelId="{EFB6C8C3-CDFF-448B-9EA5-CDC97BB66667}" type="sibTrans" cxnId="{13EB16B9-B53E-40F7-8E93-0D23050048AF}">
      <dgm:prSet/>
      <dgm:spPr/>
      <dgm:t>
        <a:bodyPr/>
        <a:lstStyle/>
        <a:p>
          <a:endParaRPr lang="ru-RU"/>
        </a:p>
      </dgm:t>
    </dgm:pt>
    <dgm:pt modelId="{FA79BFFE-A7CE-4311-BB5D-8B6F4A167D3A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все сервисы, доступные госслужащему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25894-4F3B-4F12-90F8-7A0E26BD0FA1}" type="parTrans" cxnId="{7427BE40-C781-4491-AE4F-E4D29774C165}">
      <dgm:prSet/>
      <dgm:spPr/>
      <dgm:t>
        <a:bodyPr/>
        <a:lstStyle/>
        <a:p>
          <a:endParaRPr lang="ru-RU"/>
        </a:p>
      </dgm:t>
    </dgm:pt>
    <dgm:pt modelId="{3F6CCC4C-772A-45DC-A868-E7FAB8F81B13}" type="sibTrans" cxnId="{7427BE40-C781-4491-AE4F-E4D29774C165}">
      <dgm:prSet/>
      <dgm:spPr/>
      <dgm:t>
        <a:bodyPr/>
        <a:lstStyle/>
        <a:p>
          <a:endParaRPr lang="ru-RU"/>
        </a:p>
      </dgm:t>
    </dgm:pt>
    <dgm:pt modelId="{8418E348-A50E-433C-B11A-C6A2979F28E7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работа с реестром анкет соискателей</a:t>
          </a:r>
        </a:p>
      </dgm:t>
    </dgm:pt>
    <dgm:pt modelId="{D90E506F-26A6-44B7-914F-AF28B7078255}" type="parTrans" cxnId="{6FD92511-2B59-4104-B9D7-9615955FBD01}">
      <dgm:prSet/>
      <dgm:spPr/>
      <dgm:t>
        <a:bodyPr/>
        <a:lstStyle/>
        <a:p>
          <a:endParaRPr lang="ru-RU"/>
        </a:p>
      </dgm:t>
    </dgm:pt>
    <dgm:pt modelId="{219D7F1B-0F40-4117-936F-7D55D11727F5}" type="sibTrans" cxnId="{6FD92511-2B59-4104-B9D7-9615955FBD01}">
      <dgm:prSet/>
      <dgm:spPr/>
      <dgm:t>
        <a:bodyPr/>
        <a:lstStyle/>
        <a:p>
          <a:endParaRPr lang="ru-RU"/>
        </a:p>
      </dgm:t>
    </dgm:pt>
    <dgm:pt modelId="{10EC13AD-A349-4348-87B1-78674599F6E2}" type="pres">
      <dgm:prSet presAssocID="{82D46850-A640-4B8E-99A1-2447CA8C1A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D53C0-CA0E-416D-B4AA-BA676A9483E9}" type="pres">
      <dgm:prSet presAssocID="{346324D9-922D-4DBE-B258-B73AF26885B7}" presName="parentLin" presStyleCnt="0"/>
      <dgm:spPr/>
      <dgm:t>
        <a:bodyPr/>
        <a:lstStyle/>
        <a:p>
          <a:endParaRPr lang="ru-RU"/>
        </a:p>
      </dgm:t>
    </dgm:pt>
    <dgm:pt modelId="{AD513E86-AE22-4472-96C6-973CE51302E5}" type="pres">
      <dgm:prSet presAssocID="{346324D9-922D-4DBE-B258-B73AF26885B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68379B02-40D2-4A76-AD75-CB59503430B0}" type="pres">
      <dgm:prSet presAssocID="{346324D9-922D-4DBE-B258-B73AF26885B7}" presName="parentText" presStyleLbl="node1" presStyleIdx="0" presStyleCnt="1" custScaleX="132978" custScaleY="43397" custLinFactNeighborX="-53398" custLinFactNeighborY="-437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45C8B-4EF4-42B0-99A8-907EC48DE407}" type="pres">
      <dgm:prSet presAssocID="{346324D9-922D-4DBE-B258-B73AF26885B7}" presName="negativeSpace" presStyleCnt="0"/>
      <dgm:spPr/>
      <dgm:t>
        <a:bodyPr/>
        <a:lstStyle/>
        <a:p>
          <a:endParaRPr lang="ru-RU"/>
        </a:p>
      </dgm:t>
    </dgm:pt>
    <dgm:pt modelId="{5EBC26A2-9882-4A83-911A-687DCFFAFF77}" type="pres">
      <dgm:prSet presAssocID="{346324D9-922D-4DBE-B258-B73AF26885B7}" presName="childText" presStyleLbl="conFgAcc1" presStyleIdx="0" presStyleCnt="1" custScaleY="77661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D92511-2B59-4104-B9D7-9615955FBD01}" srcId="{346324D9-922D-4DBE-B258-B73AF26885B7}" destId="{8418E348-A50E-433C-B11A-C6A2979F28E7}" srcOrd="7" destOrd="0" parTransId="{D90E506F-26A6-44B7-914F-AF28B7078255}" sibTransId="{219D7F1B-0F40-4117-936F-7D55D11727F5}"/>
    <dgm:cxn modelId="{89379396-4DF9-4CAF-AAD2-281AC0A679DB}" srcId="{346324D9-922D-4DBE-B258-B73AF26885B7}" destId="{678338B2-38D3-47F3-BDAC-E1AED9F77A8D}" srcOrd="8" destOrd="0" parTransId="{3DE7BE2E-3326-407F-8396-9E66382343EF}" sibTransId="{A74AF32E-739D-4705-83B3-739EBA377346}"/>
    <dgm:cxn modelId="{7DD6A811-28E2-4384-8550-6E9FCF95406E}" srcId="{346324D9-922D-4DBE-B258-B73AF26885B7}" destId="{48E68FCA-434F-4437-860E-2823437BA78E}" srcOrd="9" destOrd="0" parTransId="{A173C88E-1880-4518-A4DA-0422D770209C}" sibTransId="{2588B583-0B20-44DC-88B7-16ADC608A522}"/>
    <dgm:cxn modelId="{D6EF7DFF-2928-4968-9410-153483CF48AE}" type="presOf" srcId="{82D46850-A640-4B8E-99A1-2447CA8C1ACA}" destId="{10EC13AD-A349-4348-87B1-78674599F6E2}" srcOrd="0" destOrd="0" presId="urn:microsoft.com/office/officeart/2005/8/layout/list1"/>
    <dgm:cxn modelId="{23DC4FEA-657A-484F-B937-CF802C4470A8}" type="presOf" srcId="{346324D9-922D-4DBE-B258-B73AF26885B7}" destId="{AD513E86-AE22-4472-96C6-973CE51302E5}" srcOrd="0" destOrd="0" presId="urn:microsoft.com/office/officeart/2005/8/layout/list1"/>
    <dgm:cxn modelId="{3F290379-E3BD-452B-8F9A-FBFAD615A62D}" type="presOf" srcId="{5F177CC2-B89B-4219-8BE2-B8D169B9265E}" destId="{5EBC26A2-9882-4A83-911A-687DCFFAFF77}" srcOrd="0" destOrd="3" presId="urn:microsoft.com/office/officeart/2005/8/layout/list1"/>
    <dgm:cxn modelId="{3456E018-A025-4F23-83DA-E4F8769BC2ED}" srcId="{346324D9-922D-4DBE-B258-B73AF26885B7}" destId="{42A41885-E740-4348-8E1D-BCEE508D79BF}" srcOrd="6" destOrd="0" parTransId="{87E1D997-E0B6-47D6-8C3A-C0158DC550C5}" sibTransId="{6CF4B83E-E525-4B02-BB0D-72F501F1CB63}"/>
    <dgm:cxn modelId="{1946D82D-39A3-4D56-ABCA-0BC300463EA1}" type="presOf" srcId="{DA13EE3F-560F-4D2C-BC02-5C39444575FB}" destId="{5EBC26A2-9882-4A83-911A-687DCFFAFF77}" srcOrd="0" destOrd="10" presId="urn:microsoft.com/office/officeart/2005/8/layout/list1"/>
    <dgm:cxn modelId="{E5A11742-2E5A-439B-9779-0F233E062A4A}" type="presOf" srcId="{FA79BFFE-A7CE-4311-BB5D-8B6F4A167D3A}" destId="{5EBC26A2-9882-4A83-911A-687DCFFAFF77}" srcOrd="0" destOrd="1" presId="urn:microsoft.com/office/officeart/2005/8/layout/list1"/>
    <dgm:cxn modelId="{7427BE40-C781-4491-AE4F-E4D29774C165}" srcId="{346324D9-922D-4DBE-B258-B73AF26885B7}" destId="{FA79BFFE-A7CE-4311-BB5D-8B6F4A167D3A}" srcOrd="1" destOrd="0" parTransId="{64525894-4F3B-4F12-90F8-7A0E26BD0FA1}" sibTransId="{3F6CCC4C-772A-45DC-A868-E7FAB8F81B13}"/>
    <dgm:cxn modelId="{DF402DAF-D3AE-4967-87D7-5F6CF276D049}" type="presOf" srcId="{1DFC1293-421C-492C-9196-1B7EA0CC66F6}" destId="{5EBC26A2-9882-4A83-911A-687DCFFAFF77}" srcOrd="0" destOrd="2" presId="urn:microsoft.com/office/officeart/2005/8/layout/list1"/>
    <dgm:cxn modelId="{A84D4F71-9B0E-4B5B-8EBD-7237A259A241}" type="presOf" srcId="{2168F8F5-A79D-4A49-82B7-9956DCAADE17}" destId="{5EBC26A2-9882-4A83-911A-687DCFFAFF77}" srcOrd="0" destOrd="0" presId="urn:microsoft.com/office/officeart/2005/8/layout/list1"/>
    <dgm:cxn modelId="{38568C1B-14D9-46CF-B9E7-45489435D2E4}" srcId="{346324D9-922D-4DBE-B258-B73AF26885B7}" destId="{5F177CC2-B89B-4219-8BE2-B8D169B9265E}" srcOrd="3" destOrd="0" parTransId="{F55A1E6F-D546-4B5C-8942-B1193101BAF1}" sibTransId="{B314BAD0-D092-452C-AFE7-4CA3F6262667}"/>
    <dgm:cxn modelId="{13EB16B9-B53E-40F7-8E93-0D23050048AF}" srcId="{346324D9-922D-4DBE-B258-B73AF26885B7}" destId="{1DFC1293-421C-492C-9196-1B7EA0CC66F6}" srcOrd="2" destOrd="0" parTransId="{78138ECD-DF8F-4934-AD89-7CCBD2D7541D}" sibTransId="{EFB6C8C3-CDFF-448B-9EA5-CDC97BB66667}"/>
    <dgm:cxn modelId="{8E002249-D7B4-4EB8-8AC7-443FC5CB5377}" type="presOf" srcId="{48E68FCA-434F-4437-860E-2823437BA78E}" destId="{5EBC26A2-9882-4A83-911A-687DCFFAFF77}" srcOrd="0" destOrd="9" presId="urn:microsoft.com/office/officeart/2005/8/layout/list1"/>
    <dgm:cxn modelId="{A2B39D8E-DAC1-4CCC-8A71-0257E7A1E6F0}" type="presOf" srcId="{8418E348-A50E-433C-B11A-C6A2979F28E7}" destId="{5EBC26A2-9882-4A83-911A-687DCFFAFF77}" srcOrd="0" destOrd="7" presId="urn:microsoft.com/office/officeart/2005/8/layout/list1"/>
    <dgm:cxn modelId="{D29DAF54-67FA-48A9-A2C8-461F971F67DA}" type="presOf" srcId="{55D60924-4C73-48F7-9300-139E51BC7DEF}" destId="{5EBC26A2-9882-4A83-911A-687DCFFAFF77}" srcOrd="0" destOrd="5" presId="urn:microsoft.com/office/officeart/2005/8/layout/list1"/>
    <dgm:cxn modelId="{884A6F7B-DB58-4EDA-845B-7A477345961A}" srcId="{346324D9-922D-4DBE-B258-B73AF26885B7}" destId="{2168F8F5-A79D-4A49-82B7-9956DCAADE17}" srcOrd="0" destOrd="0" parTransId="{71D7E286-D4A4-4F04-9892-04E7E9316E90}" sibTransId="{EE95E6EC-7D68-4A40-967C-6A3C168A8706}"/>
    <dgm:cxn modelId="{D27CB344-E558-4399-AEEB-E74BD32BF705}" type="presOf" srcId="{42A41885-E740-4348-8E1D-BCEE508D79BF}" destId="{5EBC26A2-9882-4A83-911A-687DCFFAFF77}" srcOrd="0" destOrd="6" presId="urn:microsoft.com/office/officeart/2005/8/layout/list1"/>
    <dgm:cxn modelId="{9EC9A9C1-6F0D-49D7-81A6-8A7A40D3D69E}" srcId="{346324D9-922D-4DBE-B258-B73AF26885B7}" destId="{DA13EE3F-560F-4D2C-BC02-5C39444575FB}" srcOrd="10" destOrd="0" parTransId="{5368CAEF-7CFE-4682-B432-A2C4C962068E}" sibTransId="{81582189-FE6E-4D3B-A7E7-91B5A76E0466}"/>
    <dgm:cxn modelId="{9825A9A7-B9C2-459C-8EDD-90B736B0E7EA}" srcId="{346324D9-922D-4DBE-B258-B73AF26885B7}" destId="{2535ED8F-86E3-4A8A-8EA2-D0DEEF36C115}" srcOrd="4" destOrd="0" parTransId="{8E1CFF09-2FED-4E3D-B127-E28A8E39B9DC}" sibTransId="{AEDAA8D4-9CC5-445E-B40A-82037BFF38A9}"/>
    <dgm:cxn modelId="{95FA904B-325C-4378-BE19-2C35FBEF2148}" type="presOf" srcId="{346324D9-922D-4DBE-B258-B73AF26885B7}" destId="{68379B02-40D2-4A76-AD75-CB59503430B0}" srcOrd="1" destOrd="0" presId="urn:microsoft.com/office/officeart/2005/8/layout/list1"/>
    <dgm:cxn modelId="{903C0F6D-7BE9-422F-835C-32CC7E867E81}" srcId="{346324D9-922D-4DBE-B258-B73AF26885B7}" destId="{55D60924-4C73-48F7-9300-139E51BC7DEF}" srcOrd="5" destOrd="0" parTransId="{E6E00FB4-FF00-4B58-9C51-A9A028E91178}" sibTransId="{798E2260-8209-4CE6-82CC-D8368C287088}"/>
    <dgm:cxn modelId="{0C33A593-D923-4250-AD74-3AD17B7659E6}" type="presOf" srcId="{2535ED8F-86E3-4A8A-8EA2-D0DEEF36C115}" destId="{5EBC26A2-9882-4A83-911A-687DCFFAFF77}" srcOrd="0" destOrd="4" presId="urn:microsoft.com/office/officeart/2005/8/layout/list1"/>
    <dgm:cxn modelId="{01A67EA1-BB11-4209-998D-950E103F198F}" srcId="{82D46850-A640-4B8E-99A1-2447CA8C1ACA}" destId="{346324D9-922D-4DBE-B258-B73AF26885B7}" srcOrd="0" destOrd="0" parTransId="{734A5B7F-808C-45A3-A069-F05636326CE2}" sibTransId="{149F47DE-EE30-42CE-BDA7-FF01B9126A15}"/>
    <dgm:cxn modelId="{C37A458D-03DD-472C-A61C-4F210F12842C}" type="presOf" srcId="{678338B2-38D3-47F3-BDAC-E1AED9F77A8D}" destId="{5EBC26A2-9882-4A83-911A-687DCFFAFF77}" srcOrd="0" destOrd="8" presId="urn:microsoft.com/office/officeart/2005/8/layout/list1"/>
    <dgm:cxn modelId="{B31D4DA9-D54C-4EFD-8B15-31840849B2F0}" type="presParOf" srcId="{10EC13AD-A349-4348-87B1-78674599F6E2}" destId="{E65D53C0-CA0E-416D-B4AA-BA676A9483E9}" srcOrd="0" destOrd="0" presId="urn:microsoft.com/office/officeart/2005/8/layout/list1"/>
    <dgm:cxn modelId="{29E6B6F2-C599-4764-8358-6337F5AAAF98}" type="presParOf" srcId="{E65D53C0-CA0E-416D-B4AA-BA676A9483E9}" destId="{AD513E86-AE22-4472-96C6-973CE51302E5}" srcOrd="0" destOrd="0" presId="urn:microsoft.com/office/officeart/2005/8/layout/list1"/>
    <dgm:cxn modelId="{FA199723-3765-4328-8573-B01A49CE6A08}" type="presParOf" srcId="{E65D53C0-CA0E-416D-B4AA-BA676A9483E9}" destId="{68379B02-40D2-4A76-AD75-CB59503430B0}" srcOrd="1" destOrd="0" presId="urn:microsoft.com/office/officeart/2005/8/layout/list1"/>
    <dgm:cxn modelId="{14F4515F-CD05-4EA2-A8D0-87D9DB44B0FC}" type="presParOf" srcId="{10EC13AD-A349-4348-87B1-78674599F6E2}" destId="{4BD45C8B-4EF4-42B0-99A8-907EC48DE407}" srcOrd="1" destOrd="0" presId="urn:microsoft.com/office/officeart/2005/8/layout/list1"/>
    <dgm:cxn modelId="{F3EC48F2-9A22-4897-8655-95C237CA5B72}" type="presParOf" srcId="{10EC13AD-A349-4348-87B1-78674599F6E2}" destId="{5EBC26A2-9882-4A83-911A-687DCFFAFF7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D46850-A640-4B8E-99A1-2447CA8C1AC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C13AD-A349-4348-87B1-78674599F6E2}" type="pres">
      <dgm:prSet presAssocID="{82D46850-A640-4B8E-99A1-2447CA8C1A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6EF7DFF-2928-4968-9410-153483CF48AE}" type="presOf" srcId="{82D46850-A640-4B8E-99A1-2447CA8C1ACA}" destId="{10EC13AD-A349-4348-87B1-78674599F6E2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D46850-A640-4B8E-99A1-2447CA8C1AC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C13AD-A349-4348-87B1-78674599F6E2}" type="pres">
      <dgm:prSet presAssocID="{82D46850-A640-4B8E-99A1-2447CA8C1A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6EF7DFF-2928-4968-9410-153483CF48AE}" type="presOf" srcId="{82D46850-A640-4B8E-99A1-2447CA8C1ACA}" destId="{10EC13AD-A349-4348-87B1-78674599F6E2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D46850-A640-4B8E-99A1-2447CA8C1AC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324D9-922D-4DBE-B258-B73AF26885B7}">
      <dgm:prSet phldrT="[Текст]" custT="1"/>
      <dgm:spPr>
        <a:gradFill flip="none" rotWithShape="0">
          <a:gsLst>
            <a:gs pos="0">
              <a:srgbClr val="02778D">
                <a:shade val="30000"/>
                <a:satMod val="115000"/>
              </a:srgbClr>
            </a:gs>
            <a:gs pos="50000">
              <a:srgbClr val="02778D">
                <a:shade val="67500"/>
                <a:satMod val="115000"/>
              </a:srgbClr>
            </a:gs>
            <a:gs pos="100000">
              <a:srgbClr val="02778D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600" b="1" dirty="0" smtClean="0">
              <a:latin typeface="Arial" panose="020B0604020202020204" pitchFamily="34" charset="0"/>
              <a:cs typeface="Arial" panose="020B0604020202020204" pitchFamily="34" charset="0"/>
            </a:rPr>
            <a:t>Личный кабинет руководителя</a:t>
          </a:r>
          <a:endParaRPr lang="ru-RU" sz="2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4A5B7F-808C-45A3-A069-F05636326CE2}" type="parTrans" cxnId="{01A67EA1-BB11-4209-998D-950E103F198F}">
      <dgm:prSet/>
      <dgm:spPr/>
      <dgm:t>
        <a:bodyPr/>
        <a:lstStyle/>
        <a:p>
          <a:endParaRPr lang="ru-RU"/>
        </a:p>
      </dgm:t>
    </dgm:pt>
    <dgm:pt modelId="{149F47DE-EE30-42CE-BDA7-FF01B9126A15}" type="sibTrans" cxnId="{01A67EA1-BB11-4209-998D-950E103F198F}">
      <dgm:prSet/>
      <dgm:spPr/>
      <dgm:t>
        <a:bodyPr/>
        <a:lstStyle/>
        <a:p>
          <a:endParaRPr lang="ru-RU"/>
        </a:p>
      </dgm:t>
    </dgm:pt>
    <dgm:pt modelId="{CAE45BBE-1502-4B6E-9B5C-431421D2641B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авторизация с помощью электронной цифровой подписи (ЭЦП)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210A47-5050-4926-A7EA-D1C8EFC55C3B}" type="parTrans" cxnId="{E55084A3-5880-44A9-87ED-3139ABE349A6}">
      <dgm:prSet/>
      <dgm:spPr/>
      <dgm:t>
        <a:bodyPr/>
        <a:lstStyle/>
        <a:p>
          <a:endParaRPr lang="ru-RU"/>
        </a:p>
      </dgm:t>
    </dgm:pt>
    <dgm:pt modelId="{B99AFEAF-0268-4BCD-8EE2-5337C509DA7F}" type="sibTrans" cxnId="{E55084A3-5880-44A9-87ED-3139ABE349A6}">
      <dgm:prSet/>
      <dgm:spPr/>
      <dgm:t>
        <a:bodyPr/>
        <a:lstStyle/>
        <a:p>
          <a:endParaRPr lang="ru-RU"/>
        </a:p>
      </dgm:t>
    </dgm:pt>
    <dgm:pt modelId="{4EDC7D04-7FFB-4AB6-9101-87F334C5DECA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кадровая справка (сведения о состоянии укомплектованности, количественный и качественный состав)</a:t>
          </a:r>
        </a:p>
      </dgm:t>
    </dgm:pt>
    <dgm:pt modelId="{3FF4686B-73D0-4B9B-B5EC-88E702039CF6}" type="parTrans" cxnId="{85390C9D-8A8F-46DD-AF13-006B9031B215}">
      <dgm:prSet/>
      <dgm:spPr/>
      <dgm:t>
        <a:bodyPr/>
        <a:lstStyle/>
        <a:p>
          <a:endParaRPr lang="ru-RU"/>
        </a:p>
      </dgm:t>
    </dgm:pt>
    <dgm:pt modelId="{C8E6D37E-5F36-4ED4-9C73-B4340FC5EDD6}" type="sibTrans" cxnId="{85390C9D-8A8F-46DD-AF13-006B9031B215}">
      <dgm:prSet/>
      <dgm:spPr/>
      <dgm:t>
        <a:bodyPr/>
        <a:lstStyle/>
        <a:p>
          <a:endParaRPr lang="ru-RU"/>
        </a:p>
      </dgm:t>
    </dgm:pt>
    <dgm:pt modelId="{2346F8A1-ED3D-4CF9-B53D-0516520E4716}">
      <dgm:prSet custT="1"/>
      <dgm:spPr/>
      <dgm:t>
        <a:bodyPr/>
        <a:lstStyle/>
        <a:p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статистика, аналитика</a:t>
          </a:r>
        </a:p>
      </dgm:t>
    </dgm:pt>
    <dgm:pt modelId="{5D5CAA9D-4BE2-456D-AEF1-55A956AD61D0}" type="parTrans" cxnId="{C74CDC65-4B6F-41BA-80B7-B5F2E34629D8}">
      <dgm:prSet/>
      <dgm:spPr/>
      <dgm:t>
        <a:bodyPr/>
        <a:lstStyle/>
        <a:p>
          <a:endParaRPr lang="ru-RU"/>
        </a:p>
      </dgm:t>
    </dgm:pt>
    <dgm:pt modelId="{EEB16429-9831-4D29-B7B2-250834045F6C}" type="sibTrans" cxnId="{C74CDC65-4B6F-41BA-80B7-B5F2E34629D8}">
      <dgm:prSet/>
      <dgm:spPr/>
      <dgm:t>
        <a:bodyPr/>
        <a:lstStyle/>
        <a:p>
          <a:endParaRPr lang="ru-RU"/>
        </a:p>
      </dgm:t>
    </dgm:pt>
    <dgm:pt modelId="{7DFD3DA4-1363-4E4E-B0FE-F832603CD534}">
      <dgm:prSet custT="1"/>
      <dgm:spPr/>
      <dgm:t>
        <a:bodyPr/>
        <a:lstStyle/>
        <a:p>
          <a:endParaRPr lang="ru-RU" sz="2200" b="1" i="0" kern="0" spc="0" baseline="0" dirty="0" smtClean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11394C-499F-456F-8AAA-4BCCA1F7D33C}" type="parTrans" cxnId="{F603D243-3BB5-41A7-A2B4-EC7618EFAEC3}">
      <dgm:prSet/>
      <dgm:spPr/>
      <dgm:t>
        <a:bodyPr/>
        <a:lstStyle/>
        <a:p>
          <a:endParaRPr lang="ru-RU"/>
        </a:p>
      </dgm:t>
    </dgm:pt>
    <dgm:pt modelId="{467A47B5-2E16-4E9E-A5CA-03392C2F702C}" type="sibTrans" cxnId="{F603D243-3BB5-41A7-A2B4-EC7618EFAEC3}">
      <dgm:prSet/>
      <dgm:spPr/>
      <dgm:t>
        <a:bodyPr/>
        <a:lstStyle/>
        <a:p>
          <a:endParaRPr lang="ru-RU"/>
        </a:p>
      </dgm:t>
    </dgm:pt>
    <dgm:pt modelId="{47B3A078-8C9C-41E2-A907-BEFE2FBDE9CC}">
      <dgm:prSet phldrT="[Текст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 anchor="ctr"/>
        <a:lstStyle/>
        <a:p>
          <a:pPr marL="0" algn="l">
            <a:lnSpc>
              <a:spcPct val="100000"/>
            </a:lnSpc>
            <a:spcAft>
              <a:spcPts val="0"/>
            </a:spcAft>
          </a:pPr>
          <a:r>
            <a:rPr lang="ru-RU" sz="2200" b="1" i="0" kern="0" spc="0" baseline="0" dirty="0" smtClean="0">
              <a:solidFill>
                <a:srgbClr val="006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все сервисы, доступные госслужащему</a:t>
          </a:r>
          <a:endParaRPr lang="ru-RU" sz="2200" b="1" i="0" kern="0" spc="0" baseline="0" dirty="0">
            <a:solidFill>
              <a:srgbClr val="0069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54A8E1-D419-4CE3-BDC1-B038AD34F017}" type="parTrans" cxnId="{4340018E-4B1C-4E94-A706-D01C5D1D4961}">
      <dgm:prSet/>
      <dgm:spPr/>
      <dgm:t>
        <a:bodyPr/>
        <a:lstStyle/>
        <a:p>
          <a:endParaRPr lang="ru-RU"/>
        </a:p>
      </dgm:t>
    </dgm:pt>
    <dgm:pt modelId="{D04CA298-A4E6-4A1D-90B5-B90CC205AEBB}" type="sibTrans" cxnId="{4340018E-4B1C-4E94-A706-D01C5D1D4961}">
      <dgm:prSet/>
      <dgm:spPr/>
      <dgm:t>
        <a:bodyPr/>
        <a:lstStyle/>
        <a:p>
          <a:endParaRPr lang="ru-RU"/>
        </a:p>
      </dgm:t>
    </dgm:pt>
    <dgm:pt modelId="{10EC13AD-A349-4348-87B1-78674599F6E2}" type="pres">
      <dgm:prSet presAssocID="{82D46850-A640-4B8E-99A1-2447CA8C1A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D53C0-CA0E-416D-B4AA-BA676A9483E9}" type="pres">
      <dgm:prSet presAssocID="{346324D9-922D-4DBE-B258-B73AF26885B7}" presName="parentLin" presStyleCnt="0"/>
      <dgm:spPr/>
      <dgm:t>
        <a:bodyPr/>
        <a:lstStyle/>
        <a:p>
          <a:endParaRPr lang="ru-RU"/>
        </a:p>
      </dgm:t>
    </dgm:pt>
    <dgm:pt modelId="{AD513E86-AE22-4472-96C6-973CE51302E5}" type="pres">
      <dgm:prSet presAssocID="{346324D9-922D-4DBE-B258-B73AF26885B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68379B02-40D2-4A76-AD75-CB59503430B0}" type="pres">
      <dgm:prSet presAssocID="{346324D9-922D-4DBE-B258-B73AF26885B7}" presName="parentText" presStyleLbl="node1" presStyleIdx="0" presStyleCnt="1" custScaleX="98105" custScaleY="50113" custLinFactNeighborX="-24777" custLinFactNeighborY="-80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45C8B-4EF4-42B0-99A8-907EC48DE407}" type="pres">
      <dgm:prSet presAssocID="{346324D9-922D-4DBE-B258-B73AF26885B7}" presName="negativeSpace" presStyleCnt="0"/>
      <dgm:spPr/>
      <dgm:t>
        <a:bodyPr/>
        <a:lstStyle/>
        <a:p>
          <a:endParaRPr lang="ru-RU"/>
        </a:p>
      </dgm:t>
    </dgm:pt>
    <dgm:pt modelId="{5EBC26A2-9882-4A83-911A-687DCFFAFF77}" type="pres">
      <dgm:prSet presAssocID="{346324D9-922D-4DBE-B258-B73AF26885B7}" presName="childText" presStyleLbl="conFgAcc1" presStyleIdx="0" presStyleCnt="1" custScaleY="89342" custLinFactY="35187" custLinFactNeighborX="1459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40018E-4B1C-4E94-A706-D01C5D1D4961}" srcId="{346324D9-922D-4DBE-B258-B73AF26885B7}" destId="{47B3A078-8C9C-41E2-A907-BEFE2FBDE9CC}" srcOrd="0" destOrd="0" parTransId="{8954A8E1-D419-4CE3-BDC1-B038AD34F017}" sibTransId="{D04CA298-A4E6-4A1D-90B5-B90CC205AEBB}"/>
    <dgm:cxn modelId="{D6EF7DFF-2928-4968-9410-153483CF48AE}" type="presOf" srcId="{82D46850-A640-4B8E-99A1-2447CA8C1ACA}" destId="{10EC13AD-A349-4348-87B1-78674599F6E2}" srcOrd="0" destOrd="0" presId="urn:microsoft.com/office/officeart/2005/8/layout/list1"/>
    <dgm:cxn modelId="{F603D243-3BB5-41A7-A2B4-EC7618EFAEC3}" srcId="{346324D9-922D-4DBE-B258-B73AF26885B7}" destId="{7DFD3DA4-1363-4E4E-B0FE-F832603CD534}" srcOrd="4" destOrd="0" parTransId="{8E11394C-499F-456F-8AAA-4BCCA1F7D33C}" sibTransId="{467A47B5-2E16-4E9E-A5CA-03392C2F702C}"/>
    <dgm:cxn modelId="{C74CDC65-4B6F-41BA-80B7-B5F2E34629D8}" srcId="{346324D9-922D-4DBE-B258-B73AF26885B7}" destId="{2346F8A1-ED3D-4CF9-B53D-0516520E4716}" srcOrd="3" destOrd="0" parTransId="{5D5CAA9D-4BE2-456D-AEF1-55A956AD61D0}" sibTransId="{EEB16429-9831-4D29-B7B2-250834045F6C}"/>
    <dgm:cxn modelId="{E55084A3-5880-44A9-87ED-3139ABE349A6}" srcId="{346324D9-922D-4DBE-B258-B73AF26885B7}" destId="{CAE45BBE-1502-4B6E-9B5C-431421D2641B}" srcOrd="1" destOrd="0" parTransId="{8B210A47-5050-4926-A7EA-D1C8EFC55C3B}" sibTransId="{B99AFEAF-0268-4BCD-8EE2-5337C509DA7F}"/>
    <dgm:cxn modelId="{B5641FCB-D0B1-4C8D-82B8-BE0C02CA1AA5}" type="presOf" srcId="{CAE45BBE-1502-4B6E-9B5C-431421D2641B}" destId="{5EBC26A2-9882-4A83-911A-687DCFFAFF77}" srcOrd="0" destOrd="1" presId="urn:microsoft.com/office/officeart/2005/8/layout/list1"/>
    <dgm:cxn modelId="{01A67EA1-BB11-4209-998D-950E103F198F}" srcId="{82D46850-A640-4B8E-99A1-2447CA8C1ACA}" destId="{346324D9-922D-4DBE-B258-B73AF26885B7}" srcOrd="0" destOrd="0" parTransId="{734A5B7F-808C-45A3-A069-F05636326CE2}" sibTransId="{149F47DE-EE30-42CE-BDA7-FF01B9126A15}"/>
    <dgm:cxn modelId="{B91E909F-A8A2-47FE-A5BA-58A719E3F259}" type="presOf" srcId="{2346F8A1-ED3D-4CF9-B53D-0516520E4716}" destId="{5EBC26A2-9882-4A83-911A-687DCFFAFF77}" srcOrd="0" destOrd="3" presId="urn:microsoft.com/office/officeart/2005/8/layout/list1"/>
    <dgm:cxn modelId="{23DC4FEA-657A-484F-B937-CF802C4470A8}" type="presOf" srcId="{346324D9-922D-4DBE-B258-B73AF26885B7}" destId="{AD513E86-AE22-4472-96C6-973CE51302E5}" srcOrd="0" destOrd="0" presId="urn:microsoft.com/office/officeart/2005/8/layout/list1"/>
    <dgm:cxn modelId="{C3FCC33F-15AA-4D17-AF09-0E7F2C8D98F9}" type="presOf" srcId="{4EDC7D04-7FFB-4AB6-9101-87F334C5DECA}" destId="{5EBC26A2-9882-4A83-911A-687DCFFAFF77}" srcOrd="0" destOrd="2" presId="urn:microsoft.com/office/officeart/2005/8/layout/list1"/>
    <dgm:cxn modelId="{95FA904B-325C-4378-BE19-2C35FBEF2148}" type="presOf" srcId="{346324D9-922D-4DBE-B258-B73AF26885B7}" destId="{68379B02-40D2-4A76-AD75-CB59503430B0}" srcOrd="1" destOrd="0" presId="urn:microsoft.com/office/officeart/2005/8/layout/list1"/>
    <dgm:cxn modelId="{33AFF550-19F4-4689-8132-B5984A70CEF4}" type="presOf" srcId="{47B3A078-8C9C-41E2-A907-BEFE2FBDE9CC}" destId="{5EBC26A2-9882-4A83-911A-687DCFFAFF77}" srcOrd="0" destOrd="0" presId="urn:microsoft.com/office/officeart/2005/8/layout/list1"/>
    <dgm:cxn modelId="{85390C9D-8A8F-46DD-AF13-006B9031B215}" srcId="{346324D9-922D-4DBE-B258-B73AF26885B7}" destId="{4EDC7D04-7FFB-4AB6-9101-87F334C5DECA}" srcOrd="2" destOrd="0" parTransId="{3FF4686B-73D0-4B9B-B5EC-88E702039CF6}" sibTransId="{C8E6D37E-5F36-4ED4-9C73-B4340FC5EDD6}"/>
    <dgm:cxn modelId="{FAC2B8AE-50C1-4CE9-B730-CF36E52616F0}" type="presOf" srcId="{7DFD3DA4-1363-4E4E-B0FE-F832603CD534}" destId="{5EBC26A2-9882-4A83-911A-687DCFFAFF77}" srcOrd="0" destOrd="4" presId="urn:microsoft.com/office/officeart/2005/8/layout/list1"/>
    <dgm:cxn modelId="{B31D4DA9-D54C-4EFD-8B15-31840849B2F0}" type="presParOf" srcId="{10EC13AD-A349-4348-87B1-78674599F6E2}" destId="{E65D53C0-CA0E-416D-B4AA-BA676A9483E9}" srcOrd="0" destOrd="0" presId="urn:microsoft.com/office/officeart/2005/8/layout/list1"/>
    <dgm:cxn modelId="{29E6B6F2-C599-4764-8358-6337F5AAAF98}" type="presParOf" srcId="{E65D53C0-CA0E-416D-B4AA-BA676A9483E9}" destId="{AD513E86-AE22-4472-96C6-973CE51302E5}" srcOrd="0" destOrd="0" presId="urn:microsoft.com/office/officeart/2005/8/layout/list1"/>
    <dgm:cxn modelId="{FA199723-3765-4328-8573-B01A49CE6A08}" type="presParOf" srcId="{E65D53C0-CA0E-416D-B4AA-BA676A9483E9}" destId="{68379B02-40D2-4A76-AD75-CB59503430B0}" srcOrd="1" destOrd="0" presId="urn:microsoft.com/office/officeart/2005/8/layout/list1"/>
    <dgm:cxn modelId="{14F4515F-CD05-4EA2-A8D0-87D9DB44B0FC}" type="presParOf" srcId="{10EC13AD-A349-4348-87B1-78674599F6E2}" destId="{4BD45C8B-4EF4-42B0-99A8-907EC48DE407}" srcOrd="1" destOrd="0" presId="urn:microsoft.com/office/officeart/2005/8/layout/list1"/>
    <dgm:cxn modelId="{F3EC48F2-9A22-4897-8655-95C237CA5B72}" type="presParOf" srcId="{10EC13AD-A349-4348-87B1-78674599F6E2}" destId="{5EBC26A2-9882-4A83-911A-687DCFFAFF7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9775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5E0CCF-6A3C-4358-ABC2-E8BB41C0056F}" type="datetime1">
              <a:rPr lang="en-US" altLang="ru-RU"/>
              <a:pPr>
                <a:defRPr/>
              </a:pPr>
              <a:t>12/14/2017</a:t>
            </a:fld>
            <a:endParaRPr lang="en-US" altLang="ru-RU" dirty="0"/>
          </a:p>
        </p:txBody>
      </p:sp>
      <p:sp>
        <p:nvSpPr>
          <p:cNvPr id="4" name="Slide Image Placeholder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291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9775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346DA90-494A-4E85-81F1-812B47531C83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Geneva" charset="-128"/>
        <a:cs typeface="+mn-cs"/>
      </a:defRPr>
    </a:lvl1pPr>
    <a:lvl2pPr marL="496888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Geneva" charset="-128"/>
        <a:cs typeface="+mn-cs"/>
      </a:defRPr>
    </a:lvl2pPr>
    <a:lvl3pPr marL="995363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Geneva" charset="-128"/>
        <a:cs typeface="+mn-cs"/>
      </a:defRPr>
    </a:lvl3pPr>
    <a:lvl4pPr marL="1492250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Geneva" charset="-128"/>
        <a:cs typeface="+mn-cs"/>
      </a:defRPr>
    </a:lvl4pPr>
    <a:lvl5pPr marL="1990725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Geneva" charset="-128"/>
        <a:cs typeface="+mn-cs"/>
      </a:defRPr>
    </a:lvl5pPr>
    <a:lvl6pPr marL="2488768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10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956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11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716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12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097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13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660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14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679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15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781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16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271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17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087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18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720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19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49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80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20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714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21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802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22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787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23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589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24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412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25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811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26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555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27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132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28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27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29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80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356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30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833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31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186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32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22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33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6063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34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0796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35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782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36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961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37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0580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38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75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4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078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5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131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6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88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7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173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8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70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291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4479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051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3623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19525" indent="-161925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fld id="{6258D4B8-0946-4BF2-AB59-33FD398FB5CC}" type="slidenum">
              <a:rPr lang="en-US" altLang="ru-RU" sz="1200" smtClean="0">
                <a:latin typeface="Calibri" panose="020F0502020204030204" pitchFamily="34" charset="0"/>
              </a:rPr>
              <a:pPr/>
              <a:t>9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3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445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8502" y="6223000"/>
            <a:ext cx="153355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342" y="2349390"/>
            <a:ext cx="11427857" cy="16211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6683" y="4285615"/>
            <a:ext cx="941117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893DB-145A-45ED-AF06-0DA5FA61FD5A}" type="datetime1">
              <a:rPr lang="en-US" altLang="ru-RU"/>
              <a:pPr>
                <a:defRPr/>
              </a:pPr>
              <a:t>12/14/2017</a:t>
            </a:fld>
            <a:endParaRPr lang="en-US" altLang="ru-RU" dirty="0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1938E-7A5E-49DF-940F-1915C557FD81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17031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017" y="302868"/>
            <a:ext cx="9607243" cy="12604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67038" y="1764669"/>
            <a:ext cx="4740601" cy="4991131"/>
          </a:xfrm>
          <a:prstGeom prst="rect">
            <a:avLst/>
          </a:prstGeom>
        </p:spPr>
        <p:txBody>
          <a:bodyPr/>
          <a:lstStyle>
            <a:lvl1pPr>
              <a:defRPr sz="3088"/>
            </a:lvl1pPr>
            <a:lvl2pPr>
              <a:defRPr sz="2647"/>
            </a:lvl2pPr>
            <a:lvl3pPr>
              <a:defRPr sz="2206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031711" y="1764669"/>
            <a:ext cx="4740600" cy="4991131"/>
          </a:xfrm>
          <a:prstGeom prst="rect">
            <a:avLst/>
          </a:prstGeom>
        </p:spPr>
        <p:txBody>
          <a:bodyPr/>
          <a:lstStyle>
            <a:lvl1pPr>
              <a:defRPr sz="3088"/>
            </a:lvl1pPr>
            <a:lvl2pPr>
              <a:defRPr sz="2647"/>
            </a:lvl2pPr>
            <a:lvl3pPr>
              <a:defRPr sz="2206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6EB64-522E-4C44-A33F-3FE781B525CC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A0489-29BA-4194-910F-0C350591882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92846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227" y="302868"/>
            <a:ext cx="12100084" cy="1260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229" y="1692892"/>
            <a:ext cx="5940339" cy="7055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7" b="1"/>
            </a:lvl1pPr>
            <a:lvl2pPr marL="504175" indent="0">
              <a:buNone/>
              <a:defRPr sz="2206" b="1"/>
            </a:lvl2pPr>
            <a:lvl3pPr marL="1008351" indent="0">
              <a:buNone/>
              <a:defRPr sz="1985" b="1"/>
            </a:lvl3pPr>
            <a:lvl4pPr marL="1512526" indent="0">
              <a:buNone/>
              <a:defRPr sz="1764" b="1"/>
            </a:lvl4pPr>
            <a:lvl5pPr marL="2016702" indent="0">
              <a:buNone/>
              <a:defRPr sz="1764" b="1"/>
            </a:lvl5pPr>
            <a:lvl6pPr marL="2520877" indent="0">
              <a:buNone/>
              <a:defRPr sz="1764" b="1"/>
            </a:lvl6pPr>
            <a:lvl7pPr marL="3025053" indent="0">
              <a:buNone/>
              <a:defRPr sz="1764" b="1"/>
            </a:lvl7pPr>
            <a:lvl8pPr marL="3529228" indent="0">
              <a:buNone/>
              <a:defRPr sz="1764" b="1"/>
            </a:lvl8pPr>
            <a:lvl9pPr marL="4033403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2229" y="2398407"/>
            <a:ext cx="5940339" cy="4357393"/>
          </a:xfrm>
          <a:prstGeom prst="rect">
            <a:avLst/>
          </a:prstGeom>
        </p:spPr>
        <p:txBody>
          <a:bodyPr/>
          <a:lstStyle>
            <a:lvl1pPr>
              <a:defRPr sz="2647"/>
            </a:lvl1pPr>
            <a:lvl2pPr>
              <a:defRPr sz="2206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9639" y="1692892"/>
            <a:ext cx="5942672" cy="7055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7" b="1"/>
            </a:lvl1pPr>
            <a:lvl2pPr marL="504175" indent="0">
              <a:buNone/>
              <a:defRPr sz="2206" b="1"/>
            </a:lvl2pPr>
            <a:lvl3pPr marL="1008351" indent="0">
              <a:buNone/>
              <a:defRPr sz="1985" b="1"/>
            </a:lvl3pPr>
            <a:lvl4pPr marL="1512526" indent="0">
              <a:buNone/>
              <a:defRPr sz="1764" b="1"/>
            </a:lvl4pPr>
            <a:lvl5pPr marL="2016702" indent="0">
              <a:buNone/>
              <a:defRPr sz="1764" b="1"/>
            </a:lvl5pPr>
            <a:lvl6pPr marL="2520877" indent="0">
              <a:buNone/>
              <a:defRPr sz="1764" b="1"/>
            </a:lvl6pPr>
            <a:lvl7pPr marL="3025053" indent="0">
              <a:buNone/>
              <a:defRPr sz="1764" b="1"/>
            </a:lvl7pPr>
            <a:lvl8pPr marL="3529228" indent="0">
              <a:buNone/>
              <a:defRPr sz="1764" b="1"/>
            </a:lvl8pPr>
            <a:lvl9pPr marL="4033403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829639" y="2398407"/>
            <a:ext cx="5942672" cy="4357393"/>
          </a:xfrm>
          <a:prstGeom prst="rect">
            <a:avLst/>
          </a:prstGeom>
        </p:spPr>
        <p:txBody>
          <a:bodyPr/>
          <a:lstStyle>
            <a:lvl1pPr>
              <a:defRPr sz="2647"/>
            </a:lvl1pPr>
            <a:lvl2pPr>
              <a:defRPr sz="2206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92C66-B728-4BF0-B05B-D835DFFDF297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8" name="Нижний колонтитул 7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D8DAB-2C46-4869-821E-E1987F1FFDE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216526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017" y="302868"/>
            <a:ext cx="9607243" cy="12604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BED7D-E0C8-4E7E-922E-EC62C5E17BE9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D41F-6DB5-4DDA-94E8-4807F1B832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96014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76934-978D-4DAB-95F0-FEFA62C00706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3" name="Нижний колонтитул 2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2F2BE-8198-45BE-99BF-E4B78EC65BD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24144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228" y="301116"/>
            <a:ext cx="4423160" cy="1281483"/>
          </a:xfrm>
          <a:prstGeom prst="rect">
            <a:avLst/>
          </a:prstGeom>
        </p:spPr>
        <p:txBody>
          <a:bodyPr anchor="b"/>
          <a:lstStyle>
            <a:lvl1pPr algn="l">
              <a:defRPr sz="220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56440" y="301117"/>
            <a:ext cx="7515871" cy="6454683"/>
          </a:xfrm>
          <a:prstGeom prst="rect">
            <a:avLst/>
          </a:prstGeo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2228" y="1582597"/>
            <a:ext cx="4423160" cy="517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4"/>
            </a:lvl1pPr>
            <a:lvl2pPr marL="504175" indent="0">
              <a:buNone/>
              <a:defRPr sz="1323"/>
            </a:lvl2pPr>
            <a:lvl3pPr marL="1008351" indent="0">
              <a:buNone/>
              <a:defRPr sz="1103"/>
            </a:lvl3pPr>
            <a:lvl4pPr marL="1512526" indent="0">
              <a:buNone/>
              <a:defRPr sz="993"/>
            </a:lvl4pPr>
            <a:lvl5pPr marL="2016702" indent="0">
              <a:buNone/>
              <a:defRPr sz="993"/>
            </a:lvl5pPr>
            <a:lvl6pPr marL="2520877" indent="0">
              <a:buNone/>
              <a:defRPr sz="993"/>
            </a:lvl6pPr>
            <a:lvl7pPr marL="3025053" indent="0">
              <a:buNone/>
              <a:defRPr sz="993"/>
            </a:lvl7pPr>
            <a:lvl8pPr marL="3529228" indent="0">
              <a:buNone/>
              <a:defRPr sz="993"/>
            </a:lvl8pPr>
            <a:lvl9pPr marL="4033403" indent="0">
              <a:buNone/>
              <a:defRPr sz="9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D606A-C19C-4F49-9712-3F4D967D5A11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60CAB-CA82-4FEE-AFD3-6F3781A9A45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890826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226" y="5293995"/>
            <a:ext cx="8066723" cy="624986"/>
          </a:xfrm>
          <a:prstGeom prst="rect">
            <a:avLst/>
          </a:prstGeom>
        </p:spPr>
        <p:txBody>
          <a:bodyPr anchor="b"/>
          <a:lstStyle>
            <a:lvl1pPr algn="l">
              <a:defRPr sz="220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5226" y="675755"/>
            <a:ext cx="8066723" cy="4537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9"/>
            </a:lvl1pPr>
            <a:lvl2pPr marL="504175" indent="0">
              <a:buNone/>
              <a:defRPr sz="3088"/>
            </a:lvl2pPr>
            <a:lvl3pPr marL="1008351" indent="0">
              <a:buNone/>
              <a:defRPr sz="2647"/>
            </a:lvl3pPr>
            <a:lvl4pPr marL="1512526" indent="0">
              <a:buNone/>
              <a:defRPr sz="2206"/>
            </a:lvl4pPr>
            <a:lvl5pPr marL="2016702" indent="0">
              <a:buNone/>
              <a:defRPr sz="2206"/>
            </a:lvl5pPr>
            <a:lvl6pPr marL="2520877" indent="0">
              <a:buNone/>
              <a:defRPr sz="2206"/>
            </a:lvl6pPr>
            <a:lvl7pPr marL="3025053" indent="0">
              <a:buNone/>
              <a:defRPr sz="2206"/>
            </a:lvl7pPr>
            <a:lvl8pPr marL="3529228" indent="0">
              <a:buNone/>
              <a:defRPr sz="2206"/>
            </a:lvl8pPr>
            <a:lvl9pPr marL="4033403" indent="0">
              <a:buNone/>
              <a:defRPr sz="2206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5226" y="5918981"/>
            <a:ext cx="8066723" cy="887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4"/>
            </a:lvl1pPr>
            <a:lvl2pPr marL="504175" indent="0">
              <a:buNone/>
              <a:defRPr sz="1323"/>
            </a:lvl2pPr>
            <a:lvl3pPr marL="1008351" indent="0">
              <a:buNone/>
              <a:defRPr sz="1103"/>
            </a:lvl3pPr>
            <a:lvl4pPr marL="1512526" indent="0">
              <a:buNone/>
              <a:defRPr sz="993"/>
            </a:lvl4pPr>
            <a:lvl5pPr marL="2016702" indent="0">
              <a:buNone/>
              <a:defRPr sz="993"/>
            </a:lvl5pPr>
            <a:lvl6pPr marL="2520877" indent="0">
              <a:buNone/>
              <a:defRPr sz="993"/>
            </a:lvl6pPr>
            <a:lvl7pPr marL="3025053" indent="0">
              <a:buNone/>
              <a:defRPr sz="993"/>
            </a:lvl7pPr>
            <a:lvl8pPr marL="3529228" indent="0">
              <a:buNone/>
              <a:defRPr sz="993"/>
            </a:lvl8pPr>
            <a:lvl9pPr marL="4033403" indent="0">
              <a:buNone/>
              <a:defRPr sz="9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8FCBD-4575-47B5-A5E7-F5436EA53DAB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C91-8C00-4ED6-9B30-F75F74516B9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020666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017" y="302868"/>
            <a:ext cx="9607243" cy="12604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67038" y="1764669"/>
            <a:ext cx="9705276" cy="49911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BF0ED-0E30-479C-9EFE-F3DE4D6EFA75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C4C97-5FB6-4983-8153-1B59D3C4DA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419415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30823" y="302865"/>
            <a:ext cx="2441491" cy="6452932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04015" y="302865"/>
            <a:ext cx="7102730" cy="64529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3B615-A31A-46EA-9EE8-097F39757350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911B-8008-41C0-B8F5-A34A68E63BA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595532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F5109-3E1E-4699-BEDE-1EB287A2B79C}" type="datetime1">
              <a:rPr lang="en-US" altLang="ru-RU"/>
              <a:pPr>
                <a:defRPr/>
              </a:pPr>
              <a:t>12/14/2017</a:t>
            </a:fld>
            <a:endParaRPr lang="en-US" altLang="ru-RU" dirty="0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5B542-1536-465E-8F3D-2A6EB2906E09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428762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96" y="3175"/>
            <a:ext cx="13450529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8">
            <a:extLst/>
          </p:cNvPr>
          <p:cNvCxnSpPr/>
          <p:nvPr userDrawn="1"/>
        </p:nvCxnSpPr>
        <p:spPr>
          <a:xfrm>
            <a:off x="1034349" y="1385891"/>
            <a:ext cx="11403796" cy="158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26A86-56BB-4E15-B0C0-24AAA604D8F7}" type="datetime1">
              <a:rPr lang="en-US" altLang="ru-RU"/>
              <a:pPr>
                <a:defRPr/>
              </a:pPr>
              <a:t>12/14/2017</a:t>
            </a:fld>
            <a:endParaRPr lang="en-US" altLang="ru-RU" dirty="0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5E365-0B74-4A14-8685-B90DCA870FC6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61101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92" y="3175"/>
            <a:ext cx="13456519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8502" y="6223000"/>
            <a:ext cx="153355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3604" y="636588"/>
            <a:ext cx="111821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026" y="4859833"/>
            <a:ext cx="11427857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26" y="3205462"/>
            <a:ext cx="11427857" cy="165437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45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1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0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6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18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FD4D-0A86-4AD2-98EF-4B4F3A5116BE}" type="datetime1">
              <a:rPr lang="en-US" altLang="ru-RU"/>
              <a:pPr>
                <a:defRPr/>
              </a:pPr>
              <a:t>12/14/2017</a:t>
            </a:fld>
            <a:endParaRPr lang="en-US" altLang="ru-RU" dirty="0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06912-6A2B-432F-BAF0-723EA917788D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238983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/>
          </p:cNvPr>
          <p:cNvCxnSpPr/>
          <p:nvPr userDrawn="1"/>
        </p:nvCxnSpPr>
        <p:spPr>
          <a:xfrm>
            <a:off x="1034349" y="1385891"/>
            <a:ext cx="11403796" cy="15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3259" y="302868"/>
            <a:ext cx="9565445" cy="12604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983257" y="2006603"/>
            <a:ext cx="9693220" cy="4357393"/>
          </a:xfrm>
        </p:spPr>
        <p:txBody>
          <a:bodyPr/>
          <a:lstStyle>
            <a:lvl1pPr>
              <a:defRPr sz="2800" b="0" i="0">
                <a:latin typeface="Roboto Condensed Regular"/>
                <a:cs typeface="Roboto Condensed Regular"/>
              </a:defRPr>
            </a:lvl1pPr>
            <a:lvl2pPr marL="0" indent="0">
              <a:buFont typeface="Arial"/>
              <a:buNone/>
              <a:defRPr sz="1600" b="0" i="0">
                <a:latin typeface="Roboto Regular"/>
                <a:cs typeface="Roboto Regular"/>
              </a:defRPr>
            </a:lvl2pPr>
            <a:lvl3pPr marL="1452636" indent="-457177">
              <a:buFont typeface="Arial"/>
              <a:buChar char="•"/>
              <a:defRPr sz="2000" b="0" i="0">
                <a:latin typeface="Roboto Regular"/>
                <a:cs typeface="Roboto Regular"/>
              </a:defRPr>
            </a:lvl3pPr>
            <a:lvl4pPr marL="1836071" indent="-342884">
              <a:buFont typeface="Arial"/>
              <a:buChar char="•"/>
              <a:defRPr sz="1700" b="0" i="0">
                <a:latin typeface="Roboto Regular"/>
                <a:cs typeface="Roboto Regular"/>
              </a:defRPr>
            </a:lvl4pPr>
            <a:lvl5pPr marL="2333800" indent="-342884">
              <a:buFont typeface="Arial"/>
              <a:buChar char="•"/>
              <a:defRPr sz="1700" b="0" i="0">
                <a:latin typeface="Roboto Regular"/>
                <a:cs typeface="Roboto Regular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A689A-46EE-4F3E-94AB-915ACD933EA4}" type="datetime1">
              <a:rPr lang="en-US" altLang="ru-RU"/>
              <a:pPr>
                <a:defRPr/>
              </a:pPr>
              <a:t>12/14/2017</a:t>
            </a:fld>
            <a:endParaRPr lang="en-US" altLang="ru-RU" dirty="0"/>
          </a:p>
        </p:txBody>
      </p:sp>
      <p:sp>
        <p:nvSpPr>
          <p:cNvPr id="6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7480-B1C1-4788-AB0D-A6745A222298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228042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866FB-3EE4-494C-8395-245126454B63}" type="datetime1">
              <a:rPr lang="en-US" altLang="ru-RU"/>
              <a:pPr>
                <a:defRPr/>
              </a:pPr>
              <a:t>12/14/2017</a:t>
            </a:fld>
            <a:endParaRPr lang="en-US" altLang="ru-RU" dirty="0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C1868-579D-4E6E-A045-B0521B84CFCC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54111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8857A-5308-425E-9703-05DD346481CC}" type="datetime1">
              <a:rPr lang="en-US" altLang="ru-RU"/>
              <a:pPr>
                <a:defRPr/>
              </a:pPr>
              <a:t>12/14/2017</a:t>
            </a:fld>
            <a:endParaRPr lang="en-US" altLang="ru-RU" dirty="0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D81A-1CCB-4DE3-98F8-7F441FC1BBA4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253426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342" y="2349389"/>
            <a:ext cx="11427857" cy="1621111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6683" y="4285615"/>
            <a:ext cx="9411177" cy="19327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504175" indent="0" algn="ctr">
              <a:buNone/>
              <a:defRPr/>
            </a:lvl2pPr>
            <a:lvl3pPr marL="1008351" indent="0" algn="ctr">
              <a:buNone/>
              <a:defRPr/>
            </a:lvl3pPr>
            <a:lvl4pPr marL="1512526" indent="0" algn="ctr">
              <a:buNone/>
              <a:defRPr/>
            </a:lvl4pPr>
            <a:lvl5pPr marL="2016702" indent="0" algn="ctr">
              <a:buNone/>
              <a:defRPr/>
            </a:lvl5pPr>
            <a:lvl6pPr marL="2520877" indent="0" algn="ctr">
              <a:buNone/>
              <a:defRPr/>
            </a:lvl6pPr>
            <a:lvl7pPr marL="3025053" indent="0" algn="ctr">
              <a:buNone/>
              <a:defRPr/>
            </a:lvl7pPr>
            <a:lvl8pPr marL="3529228" indent="0" algn="ctr">
              <a:buNone/>
              <a:defRPr/>
            </a:lvl8pPr>
            <a:lvl9pPr marL="4033403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2FFCA-3D0C-4ABF-B9C7-E9B839049EB3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A61B3-3515-4911-B1B0-3D7204DE37D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89095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017" y="302868"/>
            <a:ext cx="9607243" cy="12604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67038" y="1764669"/>
            <a:ext cx="9705276" cy="4991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7B67F-97A5-4D34-92B7-29E5E17156FF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E8E0-646B-47FD-B1EA-FB3FAB5217A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78951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026" y="4859832"/>
            <a:ext cx="11427857" cy="1502066"/>
          </a:xfrm>
          <a:prstGeom prst="rect">
            <a:avLst/>
          </a:prstGeom>
        </p:spPr>
        <p:txBody>
          <a:bodyPr anchor="t"/>
          <a:lstStyle>
            <a:lvl1pPr algn="l">
              <a:defRPr sz="4411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2026" y="3205462"/>
            <a:ext cx="11427857" cy="16543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6"/>
            </a:lvl1pPr>
            <a:lvl2pPr marL="504175" indent="0">
              <a:buNone/>
              <a:defRPr sz="1985"/>
            </a:lvl2pPr>
            <a:lvl3pPr marL="1008351" indent="0">
              <a:buNone/>
              <a:defRPr sz="1764"/>
            </a:lvl3pPr>
            <a:lvl4pPr marL="1512526" indent="0">
              <a:buNone/>
              <a:defRPr sz="1544"/>
            </a:lvl4pPr>
            <a:lvl5pPr marL="2016702" indent="0">
              <a:buNone/>
              <a:defRPr sz="1544"/>
            </a:lvl5pPr>
            <a:lvl6pPr marL="2520877" indent="0">
              <a:buNone/>
              <a:defRPr sz="1544"/>
            </a:lvl6pPr>
            <a:lvl7pPr marL="3025053" indent="0">
              <a:buNone/>
              <a:defRPr sz="1544"/>
            </a:lvl7pPr>
            <a:lvl8pPr marL="3529228" indent="0">
              <a:buNone/>
              <a:defRPr sz="1544"/>
            </a:lvl8pPr>
            <a:lvl9pPr marL="4033403" indent="0">
              <a:buNone/>
              <a:defRPr sz="15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E3012-53BC-4119-8AC4-A176E79087A0}" type="datetime1">
              <a:rPr lang="en-US" altLang="ru-RU"/>
              <a:pPr>
                <a:defRPr/>
              </a:pPr>
              <a:t>12/14/2017</a:t>
            </a:fld>
            <a:endParaRPr lang="en-US" alt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4D4CB-5354-42E0-9903-9BF82D85FF4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24188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03207" y="303216"/>
            <a:ext cx="9608661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страницы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67104" y="1765300"/>
            <a:ext cx="9704508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51" tIns="49775" rIns="99551" bIns="49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Подзаголовок (если нужно</a:t>
            </a:r>
            <a:r>
              <a:rPr lang="en-US" altLang="ru-RU" smtClean="0"/>
              <a:t>)</a:t>
            </a:r>
          </a:p>
          <a:p>
            <a:pPr lvl="1"/>
            <a:r>
              <a:rPr lang="ru-RU" altLang="ru-RU" smtClean="0"/>
              <a:t>Первый уровень</a:t>
            </a:r>
            <a:endParaRPr lang="en-US" altLang="ru-RU" smtClean="0"/>
          </a:p>
          <a:p>
            <a:pPr lvl="2"/>
            <a:r>
              <a:rPr lang="ru-RU" altLang="ru-RU" smtClean="0"/>
              <a:t>Вторрой уровень</a:t>
            </a:r>
            <a:endParaRPr lang="en-US" altLang="ru-RU" smtClean="0"/>
          </a:p>
          <a:p>
            <a:pPr lvl="3"/>
            <a:r>
              <a:rPr lang="ru-RU" altLang="ru-RU" smtClean="0"/>
              <a:t>Третий уровень</a:t>
            </a:r>
            <a:endParaRPr lang="en-US" altLang="ru-RU" smtClean="0"/>
          </a:p>
          <a:p>
            <a:pPr lvl="4"/>
            <a:r>
              <a:rPr lang="ru-RU" altLang="ru-RU" smtClean="0"/>
              <a:t>Четвертый уровень</a:t>
            </a:r>
            <a:endParaRPr lang="en-US" altLang="ru-RU" smtClean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72926" y="7010400"/>
            <a:ext cx="3136992" cy="401638"/>
          </a:xfrm>
          <a:prstGeom prst="rect">
            <a:avLst/>
          </a:prstGeom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833272-F69D-4866-83BA-E1F9453AA5A4}" type="datetime1">
              <a:rPr lang="en-US" altLang="ru-RU"/>
              <a:pPr>
                <a:defRPr/>
              </a:pPr>
              <a:t>12/14/2017</a:t>
            </a:fld>
            <a:endParaRPr lang="en-US" altLang="ru-RU" dirty="0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592670" y="7010400"/>
            <a:ext cx="4259201" cy="401638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ctr" defTabSz="497730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9634620" y="7010400"/>
            <a:ext cx="3136992" cy="401638"/>
          </a:xfrm>
          <a:prstGeom prst="rect">
            <a:avLst/>
          </a:prstGeom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1BCA9C-EE51-419A-B492-B0E70B556FAC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724" y="6496050"/>
            <a:ext cx="51278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480" r:id="rId5"/>
    <p:sldLayoutId id="2147484481" r:id="rId6"/>
  </p:sldLayoutIdLst>
  <p:txStyles>
    <p:titleStyle>
      <a:lvl1pPr algn="l" defTabSz="496864" rtl="0" eaLnBrk="0" fontAlgn="base" hangingPunct="0">
        <a:spcBef>
          <a:spcPct val="0"/>
        </a:spcBef>
        <a:spcAft>
          <a:spcPct val="0"/>
        </a:spcAft>
        <a:defRPr sz="4799" kern="1200">
          <a:solidFill>
            <a:schemeClr val="tx1"/>
          </a:solidFill>
          <a:latin typeface="Roboto Condensed Light"/>
          <a:ea typeface="Geneva" charset="-128"/>
          <a:cs typeface="Roboto Condensed Light"/>
        </a:defRPr>
      </a:lvl1pPr>
      <a:lvl2pPr algn="l" defTabSz="496864" rtl="0" eaLnBrk="0" fontAlgn="base" hangingPunct="0">
        <a:spcBef>
          <a:spcPct val="0"/>
        </a:spcBef>
        <a:spcAft>
          <a:spcPct val="0"/>
        </a:spcAft>
        <a:defRPr sz="4799">
          <a:solidFill>
            <a:schemeClr val="tx1"/>
          </a:solidFill>
          <a:latin typeface="Roboto Condensed Light" charset="0"/>
          <a:ea typeface="Geneva" charset="-128"/>
          <a:cs typeface="Roboto Condensed Light" charset="0"/>
        </a:defRPr>
      </a:lvl2pPr>
      <a:lvl3pPr algn="l" defTabSz="496864" rtl="0" eaLnBrk="0" fontAlgn="base" hangingPunct="0">
        <a:spcBef>
          <a:spcPct val="0"/>
        </a:spcBef>
        <a:spcAft>
          <a:spcPct val="0"/>
        </a:spcAft>
        <a:defRPr sz="4799">
          <a:solidFill>
            <a:schemeClr val="tx1"/>
          </a:solidFill>
          <a:latin typeface="Roboto Condensed Light" charset="0"/>
          <a:ea typeface="Geneva" charset="-128"/>
          <a:cs typeface="Roboto Condensed Light" charset="0"/>
        </a:defRPr>
      </a:lvl3pPr>
      <a:lvl4pPr algn="l" defTabSz="496864" rtl="0" eaLnBrk="0" fontAlgn="base" hangingPunct="0">
        <a:spcBef>
          <a:spcPct val="0"/>
        </a:spcBef>
        <a:spcAft>
          <a:spcPct val="0"/>
        </a:spcAft>
        <a:defRPr sz="4799">
          <a:solidFill>
            <a:schemeClr val="tx1"/>
          </a:solidFill>
          <a:latin typeface="Roboto Condensed Light" charset="0"/>
          <a:ea typeface="Geneva" charset="-128"/>
          <a:cs typeface="Roboto Condensed Light" charset="0"/>
        </a:defRPr>
      </a:lvl4pPr>
      <a:lvl5pPr algn="l" defTabSz="496864" rtl="0" eaLnBrk="0" fontAlgn="base" hangingPunct="0">
        <a:spcBef>
          <a:spcPct val="0"/>
        </a:spcBef>
        <a:spcAft>
          <a:spcPct val="0"/>
        </a:spcAft>
        <a:defRPr sz="4799">
          <a:solidFill>
            <a:schemeClr val="tx1"/>
          </a:solidFill>
          <a:latin typeface="Roboto Condensed Light" charset="0"/>
          <a:ea typeface="Geneva" charset="-128"/>
          <a:cs typeface="Roboto Condensed Light" charset="0"/>
        </a:defRPr>
      </a:lvl5pPr>
      <a:lvl6pPr marL="457177" algn="l" defTabSz="496864" rtl="0" fontAlgn="base">
        <a:spcBef>
          <a:spcPct val="0"/>
        </a:spcBef>
        <a:spcAft>
          <a:spcPct val="0"/>
        </a:spcAft>
        <a:defRPr sz="4799">
          <a:solidFill>
            <a:schemeClr val="tx1"/>
          </a:solidFill>
          <a:latin typeface="Roboto Condensed Light" charset="0"/>
          <a:ea typeface="Geneva" charset="-128"/>
        </a:defRPr>
      </a:lvl6pPr>
      <a:lvl7pPr marL="914355" algn="l" defTabSz="496864" rtl="0" fontAlgn="base">
        <a:spcBef>
          <a:spcPct val="0"/>
        </a:spcBef>
        <a:spcAft>
          <a:spcPct val="0"/>
        </a:spcAft>
        <a:defRPr sz="4799">
          <a:solidFill>
            <a:schemeClr val="tx1"/>
          </a:solidFill>
          <a:latin typeface="Roboto Condensed Light" charset="0"/>
          <a:ea typeface="Geneva" charset="-128"/>
        </a:defRPr>
      </a:lvl7pPr>
      <a:lvl8pPr marL="1371532" algn="l" defTabSz="496864" rtl="0" fontAlgn="base">
        <a:spcBef>
          <a:spcPct val="0"/>
        </a:spcBef>
        <a:spcAft>
          <a:spcPct val="0"/>
        </a:spcAft>
        <a:defRPr sz="4799">
          <a:solidFill>
            <a:schemeClr val="tx1"/>
          </a:solidFill>
          <a:latin typeface="Roboto Condensed Light" charset="0"/>
          <a:ea typeface="Geneva" charset="-128"/>
        </a:defRPr>
      </a:lvl8pPr>
      <a:lvl9pPr marL="1828711" algn="l" defTabSz="496864" rtl="0" fontAlgn="base">
        <a:spcBef>
          <a:spcPct val="0"/>
        </a:spcBef>
        <a:spcAft>
          <a:spcPct val="0"/>
        </a:spcAft>
        <a:defRPr sz="4799">
          <a:solidFill>
            <a:schemeClr val="tx1"/>
          </a:solidFill>
          <a:latin typeface="Roboto Condensed Light" charset="0"/>
          <a:ea typeface="Geneva" charset="-128"/>
        </a:defRPr>
      </a:lvl9pPr>
    </p:titleStyle>
    <p:bodyStyle>
      <a:lvl1pPr marL="373045" indent="-373045" algn="l" defTabSz="496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500" kern="1200">
          <a:solidFill>
            <a:schemeClr val="tx1"/>
          </a:solidFill>
          <a:latin typeface="Roboto Condensed Light"/>
          <a:ea typeface="Geneva" charset="-128"/>
          <a:cs typeface="Roboto Condensed Light"/>
        </a:defRPr>
      </a:lvl1pPr>
      <a:lvl2pPr marL="807998" indent="-309548" algn="l" defTabSz="496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Roboto Condensed Light"/>
          <a:ea typeface="Geneva" charset="-128"/>
          <a:cs typeface="Roboto Condensed Light"/>
        </a:defRPr>
      </a:lvl2pPr>
      <a:lvl3pPr marL="1242952" indent="-247638" algn="l" defTabSz="496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Roboto Condensed Light"/>
          <a:ea typeface="Geneva" charset="-128"/>
          <a:cs typeface="Roboto Condensed Light"/>
        </a:defRPr>
      </a:lvl3pPr>
      <a:lvl4pPr marL="1741403" indent="-247638" algn="l" defTabSz="496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 Condensed Light"/>
          <a:ea typeface="Geneva" charset="-128"/>
          <a:cs typeface="Roboto Condensed Light"/>
        </a:defRPr>
      </a:lvl4pPr>
      <a:lvl5pPr marL="2238265" indent="-247638" algn="l" defTabSz="496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 Condensed Light"/>
          <a:ea typeface="Geneva" charset="-128"/>
          <a:cs typeface="Roboto Condensed Light"/>
        </a:defRPr>
      </a:lvl5pPr>
      <a:lvl6pPr marL="2737511" indent="-248864" algn="l" defTabSz="49773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241" indent="-248864" algn="l" defTabSz="49773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969" indent="-248864" algn="l" defTabSz="49773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699" indent="-248864" algn="l" defTabSz="49773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30" algn="l" defTabSz="4977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458" algn="l" defTabSz="4977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188" algn="l" defTabSz="4977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918" algn="l" defTabSz="4977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646" algn="l" defTabSz="4977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375" algn="l" defTabSz="4977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104" algn="l" defTabSz="4977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834" algn="l" defTabSz="4977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724" y="6496050"/>
            <a:ext cx="51278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92" y="3175"/>
            <a:ext cx="13456519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  <p:sldLayoutId id="2147484516" r:id="rId12"/>
  </p:sldLayoutIdLst>
  <p:txStyles>
    <p:titleStyle>
      <a:lvl1pPr algn="l" defTabSz="479402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</a:defRPr>
      </a:lvl1pPr>
      <a:lvl2pPr algn="l" defTabSz="479402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Roboto Condensed Light"/>
          <a:ea typeface="Geneva"/>
          <a:cs typeface="Roboto Condensed Light"/>
        </a:defRPr>
      </a:lvl2pPr>
      <a:lvl3pPr algn="l" defTabSz="479402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Roboto Condensed Light"/>
          <a:ea typeface="Geneva"/>
          <a:cs typeface="Roboto Condensed Light"/>
        </a:defRPr>
      </a:lvl3pPr>
      <a:lvl4pPr algn="l" defTabSz="479402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Roboto Condensed Light"/>
          <a:ea typeface="Geneva"/>
          <a:cs typeface="Roboto Condensed Light"/>
        </a:defRPr>
      </a:lvl4pPr>
      <a:lvl5pPr algn="l" defTabSz="479402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Roboto Condensed Light"/>
          <a:ea typeface="Geneva"/>
          <a:cs typeface="Roboto Condensed Light"/>
        </a:defRPr>
      </a:lvl5pPr>
      <a:lvl6pPr marL="504175" algn="l" defTabSz="479666" rtl="0" eaLnBrk="1" fontAlgn="base" hangingPunct="1">
        <a:spcBef>
          <a:spcPct val="0"/>
        </a:spcBef>
        <a:spcAft>
          <a:spcPct val="0"/>
        </a:spcAft>
        <a:defRPr sz="4632">
          <a:solidFill>
            <a:schemeClr val="tx1"/>
          </a:solidFill>
          <a:latin typeface="Roboto Condensed Light"/>
          <a:ea typeface="Geneva"/>
          <a:cs typeface="Roboto Condensed Light"/>
        </a:defRPr>
      </a:lvl6pPr>
      <a:lvl7pPr marL="1008351" algn="l" defTabSz="479666" rtl="0" eaLnBrk="1" fontAlgn="base" hangingPunct="1">
        <a:spcBef>
          <a:spcPct val="0"/>
        </a:spcBef>
        <a:spcAft>
          <a:spcPct val="0"/>
        </a:spcAft>
        <a:defRPr sz="4632">
          <a:solidFill>
            <a:schemeClr val="tx1"/>
          </a:solidFill>
          <a:latin typeface="Roboto Condensed Light"/>
          <a:ea typeface="Geneva"/>
          <a:cs typeface="Roboto Condensed Light"/>
        </a:defRPr>
      </a:lvl7pPr>
      <a:lvl8pPr marL="1512526" algn="l" defTabSz="479666" rtl="0" eaLnBrk="1" fontAlgn="base" hangingPunct="1">
        <a:spcBef>
          <a:spcPct val="0"/>
        </a:spcBef>
        <a:spcAft>
          <a:spcPct val="0"/>
        </a:spcAft>
        <a:defRPr sz="4632">
          <a:solidFill>
            <a:schemeClr val="tx1"/>
          </a:solidFill>
          <a:latin typeface="Roboto Condensed Light"/>
          <a:ea typeface="Geneva"/>
          <a:cs typeface="Roboto Condensed Light"/>
        </a:defRPr>
      </a:lvl8pPr>
      <a:lvl9pPr marL="2016702" algn="l" defTabSz="479666" rtl="0" eaLnBrk="1" fontAlgn="base" hangingPunct="1">
        <a:spcBef>
          <a:spcPct val="0"/>
        </a:spcBef>
        <a:spcAft>
          <a:spcPct val="0"/>
        </a:spcAft>
        <a:defRPr sz="4632">
          <a:solidFill>
            <a:schemeClr val="tx1"/>
          </a:solidFill>
          <a:latin typeface="Roboto Condensed Light"/>
          <a:ea typeface="Geneva"/>
          <a:cs typeface="Roboto Condensed Light"/>
        </a:defRPr>
      </a:lvl9pPr>
    </p:titleStyle>
    <p:bodyStyle>
      <a:lvl1pPr marL="360346" indent="-360346" algn="l" defTabSz="47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79425" indent="-296848" algn="l" defTabSz="47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200091" indent="-236526" algn="l" defTabSz="47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3pPr>
      <a:lvl4pPr marL="1681081" indent="-236526" algn="l" defTabSz="47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163657" indent="-236526" algn="l" defTabSz="47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667929" indent="-238083" algn="l" defTabSz="47966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95">
          <a:solidFill>
            <a:schemeClr val="tx1"/>
          </a:solidFill>
          <a:latin typeface="+mn-lt"/>
          <a:ea typeface="+mn-ea"/>
          <a:cs typeface="+mn-cs"/>
        </a:defRPr>
      </a:lvl6pPr>
      <a:lvl7pPr marL="3172103" indent="-238083" algn="l" defTabSz="47966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95">
          <a:solidFill>
            <a:schemeClr val="tx1"/>
          </a:solidFill>
          <a:latin typeface="+mn-lt"/>
          <a:ea typeface="+mn-ea"/>
          <a:cs typeface="+mn-cs"/>
        </a:defRPr>
      </a:lvl7pPr>
      <a:lvl8pPr marL="3676280" indent="-238083" algn="l" defTabSz="47966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95">
          <a:solidFill>
            <a:schemeClr val="tx1"/>
          </a:solidFill>
          <a:latin typeface="+mn-lt"/>
          <a:ea typeface="+mn-ea"/>
          <a:cs typeface="+mn-cs"/>
        </a:defRPr>
      </a:lvl8pPr>
      <a:lvl9pPr marL="4180455" indent="-238083" algn="l" defTabSz="47966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95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51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75" algn="l" defTabSz="1008351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51" algn="l" defTabSz="1008351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526" algn="l" defTabSz="1008351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702" algn="l" defTabSz="1008351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77" algn="l" defTabSz="1008351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053" algn="l" defTabSz="1008351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228" algn="l" defTabSz="1008351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403" algn="l" defTabSz="1008351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58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31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35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>
            <a:spLocks noGrp="1"/>
          </p:cNvSpPr>
          <p:nvPr>
            <p:ph type="ctrTitle"/>
          </p:nvPr>
        </p:nvSpPr>
        <p:spPr>
          <a:xfrm>
            <a:off x="737552" y="1386142"/>
            <a:ext cx="11881167" cy="4109402"/>
          </a:xfrm>
        </p:spPr>
        <p:txBody>
          <a:bodyPr/>
          <a:lstStyle/>
          <a:p>
            <a:pPr eaLnBrk="1" hangingPunct="1"/>
            <a:r>
              <a:rPr lang="ru-RU" altLang="ru-RU" sz="4000" b="1" dirty="0">
                <a:solidFill>
                  <a:schemeClr val="bg1"/>
                </a:solidFill>
                <a:latin typeface="Play" panose="020B0000000000000000" pitchFamily="34" charset="0"/>
                <a:cs typeface="Roboto Condensed Light" charset="0"/>
              </a:rPr>
              <a:t/>
            </a:r>
            <a:br>
              <a:rPr lang="ru-RU" altLang="ru-RU" sz="4000" b="1" dirty="0">
                <a:solidFill>
                  <a:schemeClr val="bg1"/>
                </a:solidFill>
                <a:latin typeface="Play" panose="020B0000000000000000" pitchFamily="34" charset="0"/>
                <a:cs typeface="Roboto Condensed Light" charset="0"/>
              </a:rPr>
            </a:br>
            <a: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КАБИНЕТ </a:t>
            </a:r>
            <a:b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ГОССЛУЖАЩЕГО САНКТ-ПЕТЕРБУРГА:</a:t>
            </a:r>
            <a:b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от </a:t>
            </a:r>
            <a: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электронного профиля </a:t>
            </a:r>
            <a:b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к </a:t>
            </a:r>
            <a: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внутренним </a:t>
            </a:r>
            <a:r>
              <a:rPr lang="ru-RU" alt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коммуникациям</a:t>
            </a:r>
            <a:r>
              <a:rPr lang="ru-RU" alt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2508" y="433642"/>
            <a:ext cx="13128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6545" y="5660679"/>
            <a:ext cx="2891925" cy="174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83552" y="5909"/>
            <a:ext cx="1156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информационная система </a:t>
            </a:r>
          </a:p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«Управление персоналом государственных органов Санкт-Петербурга»</a:t>
            </a:r>
            <a:endParaRPr lang="ru-RU" alt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48" y="775350"/>
            <a:ext cx="12360986" cy="6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37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83552" y="5909"/>
            <a:ext cx="1156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информационная система </a:t>
            </a:r>
          </a:p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«Управление персоналом государственных органов Санкт-Петербурга»</a:t>
            </a:r>
            <a:endParaRPr lang="ru-RU" alt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127" y="775350"/>
            <a:ext cx="12311450" cy="66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4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83552" y="5909"/>
            <a:ext cx="1156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информационная система </a:t>
            </a:r>
          </a:p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«Управление персоналом государственных органов Санкт-Петербурга»</a:t>
            </a:r>
            <a:endParaRPr lang="ru-RU" alt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064" y="775350"/>
            <a:ext cx="12303478" cy="66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5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83552" y="5909"/>
            <a:ext cx="1156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информационная система </a:t>
            </a:r>
          </a:p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«Управление персоналом государственных органов Санкт-Петербурга»</a:t>
            </a:r>
            <a:endParaRPr lang="ru-RU" alt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113" y="775350"/>
            <a:ext cx="12303478" cy="66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3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83552" y="5909"/>
            <a:ext cx="1156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информационная система </a:t>
            </a:r>
          </a:p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«Управление персоналом государственных органов Санкт-Петербурга»</a:t>
            </a:r>
            <a:endParaRPr lang="ru-RU" alt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9543" y="775350"/>
            <a:ext cx="9518905" cy="66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04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2508" y="428650"/>
            <a:ext cx="13128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752345" y="334397"/>
            <a:ext cx="90799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Кадровый портал </a:t>
            </a:r>
          </a:p>
          <a:p>
            <a:pPr eaLnBrk="1" hangingPunct="1"/>
            <a:r>
              <a:rPr lang="ru-RU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Администрации Санкт-Петербурга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2079" y="3038995"/>
            <a:ext cx="7489827" cy="4523855"/>
          </a:xfrm>
          <a:prstGeom prst="rect">
            <a:avLst/>
          </a:prstGeom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085477" y="1348352"/>
            <a:ext cx="78275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8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hr.gov.spb.ru</a:t>
            </a:r>
            <a:endParaRPr lang="ru-RU" altLang="ru-RU" sz="8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g.kurchenko\Downloads\creambee-qrco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164" y="480974"/>
            <a:ext cx="2070202" cy="20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57711" y="193626"/>
            <a:ext cx="11034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Развитие Кадрового портала в </a:t>
            </a: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5750" y="1322859"/>
            <a:ext cx="12820649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 spcCol="36000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Личный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кабинет гражданина</a:t>
            </a: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Личный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кабинет </a:t>
            </a: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госслужащего</a:t>
            </a:r>
            <a:endParaRPr lang="en-US" alt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Личный кабинет руководителя</a:t>
            </a:r>
            <a:endParaRPr lang="ru-RU" alt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Авторизация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через сайт государственных услуг (ЕСИА) или социальные сети</a:t>
            </a: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Получения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адресных дистанционных курсов обучения</a:t>
            </a: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7100">
              <a:lnSpc>
                <a:spcPct val="120000"/>
              </a:lnSpc>
              <a:spcBef>
                <a:spcPts val="1200"/>
              </a:spcBef>
            </a:pPr>
            <a:endParaRPr lang="en-US" alt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согласование программы профессионального развития госслужащих</a:t>
            </a: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Мобильная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версия Кадрового портала</a:t>
            </a: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Версия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Кадрового портала для слабовидящих</a:t>
            </a: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Виджеты</a:t>
            </a: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вакансий и конкурсов</a:t>
            </a:r>
          </a:p>
          <a:p>
            <a:pPr marL="7200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Интеграция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внешними ресурсами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149544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57711" y="193626"/>
            <a:ext cx="11034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Личные кабинеты на Кадровом портале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2336" y="847893"/>
            <a:ext cx="8320289" cy="662923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76461" y="1079451"/>
            <a:ext cx="484321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и авторизация:</a:t>
            </a:r>
          </a:p>
          <a:p>
            <a:endParaRPr lang="ru-RU" altLang="ru-RU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altLang="ru-R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классическим способом через электронный почтовый ящик</a:t>
            </a:r>
          </a:p>
          <a:p>
            <a:pPr marL="457200" indent="-457200">
              <a:buFontTx/>
              <a:buChar char="-"/>
            </a:pPr>
            <a:endParaRPr lang="ru-RU" altLang="ru-RU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altLang="ru-R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сервисы ЕСИА (предпочитаемый метод)</a:t>
            </a:r>
          </a:p>
          <a:p>
            <a:pPr marL="457200" indent="-457200">
              <a:buFontTx/>
              <a:buChar char="-"/>
            </a:pPr>
            <a:endParaRPr lang="ru-RU" altLang="ru-RU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altLang="ru-R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социальные сети</a:t>
            </a:r>
          </a:p>
          <a:p>
            <a:pPr marL="457200" indent="-457200">
              <a:buFontTx/>
              <a:buChar char="-"/>
            </a:pPr>
            <a:endParaRPr lang="ru-RU" altLang="ru-RU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ru-RU" altLang="ru-RU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6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230295" y="897714"/>
            <a:ext cx="598278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Автоматическое заполнение </a:t>
            </a:r>
          </a:p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информации для анкет </a:t>
            </a:r>
          </a:p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резюме из профиля портала «</a:t>
            </a:r>
            <a:r>
              <a:rPr lang="ru-RU" alt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Госуслуги</a:t>
            </a: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(ЕСИА)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32" y="1005839"/>
            <a:ext cx="6748464" cy="3986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365" y="3575303"/>
            <a:ext cx="6540153" cy="386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99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83552" y="221352"/>
            <a:ext cx="11562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Сведения о вакансиях и конкурсах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445" y="914400"/>
            <a:ext cx="5873637" cy="639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444" y="1540579"/>
            <a:ext cx="5873637" cy="4428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4254" y="921483"/>
            <a:ext cx="5901898" cy="64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50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2508" y="428650"/>
            <a:ext cx="13128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687" y="1271576"/>
            <a:ext cx="5700326" cy="4050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0427" y="4864608"/>
            <a:ext cx="3375090" cy="24431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7590" y="4280336"/>
            <a:ext cx="2857692" cy="3036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2569" y="1007524"/>
            <a:ext cx="5609939" cy="3155591"/>
          </a:xfrm>
          <a:prstGeom prst="rect">
            <a:avLst/>
          </a:prstGeom>
        </p:spPr>
      </p:pic>
      <p:sp>
        <p:nvSpPr>
          <p:cNvPr id="14" name="Title 4"/>
          <p:cNvSpPr>
            <a:spLocks noGrp="1"/>
          </p:cNvSpPr>
          <p:nvPr>
            <p:ph type="ctrTitle"/>
          </p:nvPr>
        </p:nvSpPr>
        <p:spPr>
          <a:xfrm>
            <a:off x="513989" y="299000"/>
            <a:ext cx="1143283" cy="739555"/>
          </a:xfrm>
        </p:spPr>
        <p:txBody>
          <a:bodyPr/>
          <a:lstStyle/>
          <a:p>
            <a:pPr eaLnBrk="1" hangingPunct="1"/>
            <a:r>
              <a:rPr lang="ru-RU" altLang="ru-RU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en-US" alt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 bwMode="auto">
          <a:xfrm>
            <a:off x="1657272" y="202036"/>
            <a:ext cx="9981152" cy="5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>
            <a:lvl1pPr algn="l" defTabSz="496864" rtl="0" eaLnBrk="0" fontAlgn="base" hangingPunct="0">
              <a:spcBef>
                <a:spcPct val="0"/>
              </a:spcBef>
              <a:spcAft>
                <a:spcPct val="0"/>
              </a:spcAft>
              <a:defRPr sz="4799" kern="1200">
                <a:solidFill>
                  <a:schemeClr val="tx1"/>
                </a:solidFill>
                <a:latin typeface="Roboto Condensed Light"/>
                <a:ea typeface="Geneva" charset="-128"/>
                <a:cs typeface="Roboto Condensed Light"/>
              </a:defRPr>
            </a:lvl1pPr>
            <a:lvl2pPr algn="l" defTabSz="496864" rtl="0" eaLnBrk="0" fontAlgn="base" hangingPunct="0">
              <a:spcBef>
                <a:spcPct val="0"/>
              </a:spcBef>
              <a:spcAft>
                <a:spcPct val="0"/>
              </a:spcAft>
              <a:defRPr sz="4799">
                <a:solidFill>
                  <a:schemeClr val="tx1"/>
                </a:solidFill>
                <a:latin typeface="Roboto Condensed Light" charset="0"/>
                <a:ea typeface="Geneva" charset="-128"/>
                <a:cs typeface="Roboto Condensed Light" charset="0"/>
              </a:defRPr>
            </a:lvl2pPr>
            <a:lvl3pPr algn="l" defTabSz="496864" rtl="0" eaLnBrk="0" fontAlgn="base" hangingPunct="0">
              <a:spcBef>
                <a:spcPct val="0"/>
              </a:spcBef>
              <a:spcAft>
                <a:spcPct val="0"/>
              </a:spcAft>
              <a:defRPr sz="4799">
                <a:solidFill>
                  <a:schemeClr val="tx1"/>
                </a:solidFill>
                <a:latin typeface="Roboto Condensed Light" charset="0"/>
                <a:ea typeface="Geneva" charset="-128"/>
                <a:cs typeface="Roboto Condensed Light" charset="0"/>
              </a:defRPr>
            </a:lvl3pPr>
            <a:lvl4pPr algn="l" defTabSz="496864" rtl="0" eaLnBrk="0" fontAlgn="base" hangingPunct="0">
              <a:spcBef>
                <a:spcPct val="0"/>
              </a:spcBef>
              <a:spcAft>
                <a:spcPct val="0"/>
              </a:spcAft>
              <a:defRPr sz="4799">
                <a:solidFill>
                  <a:schemeClr val="tx1"/>
                </a:solidFill>
                <a:latin typeface="Roboto Condensed Light" charset="0"/>
                <a:ea typeface="Geneva" charset="-128"/>
                <a:cs typeface="Roboto Condensed Light" charset="0"/>
              </a:defRPr>
            </a:lvl4pPr>
            <a:lvl5pPr algn="l" defTabSz="496864" rtl="0" eaLnBrk="0" fontAlgn="base" hangingPunct="0">
              <a:spcBef>
                <a:spcPct val="0"/>
              </a:spcBef>
              <a:spcAft>
                <a:spcPct val="0"/>
              </a:spcAft>
              <a:defRPr sz="4799">
                <a:solidFill>
                  <a:schemeClr val="tx1"/>
                </a:solidFill>
                <a:latin typeface="Roboto Condensed Light" charset="0"/>
                <a:ea typeface="Geneva" charset="-128"/>
                <a:cs typeface="Roboto Condensed Light" charset="0"/>
              </a:defRPr>
            </a:lvl5pPr>
            <a:lvl6pPr marL="457177" algn="l" defTabSz="496864" rtl="0" fontAlgn="base">
              <a:spcBef>
                <a:spcPct val="0"/>
              </a:spcBef>
              <a:spcAft>
                <a:spcPct val="0"/>
              </a:spcAft>
              <a:defRPr sz="4799">
                <a:solidFill>
                  <a:schemeClr val="tx1"/>
                </a:solidFill>
                <a:latin typeface="Roboto Condensed Light" charset="0"/>
                <a:ea typeface="Geneva" charset="-128"/>
              </a:defRPr>
            </a:lvl6pPr>
            <a:lvl7pPr marL="914355" algn="l" defTabSz="496864" rtl="0" fontAlgn="base">
              <a:spcBef>
                <a:spcPct val="0"/>
              </a:spcBef>
              <a:spcAft>
                <a:spcPct val="0"/>
              </a:spcAft>
              <a:defRPr sz="4799">
                <a:solidFill>
                  <a:schemeClr val="tx1"/>
                </a:solidFill>
                <a:latin typeface="Roboto Condensed Light" charset="0"/>
                <a:ea typeface="Geneva" charset="-128"/>
              </a:defRPr>
            </a:lvl7pPr>
            <a:lvl8pPr marL="1371532" algn="l" defTabSz="496864" rtl="0" fontAlgn="base">
              <a:spcBef>
                <a:spcPct val="0"/>
              </a:spcBef>
              <a:spcAft>
                <a:spcPct val="0"/>
              </a:spcAft>
              <a:defRPr sz="4799">
                <a:solidFill>
                  <a:schemeClr val="tx1"/>
                </a:solidFill>
                <a:latin typeface="Roboto Condensed Light" charset="0"/>
                <a:ea typeface="Geneva" charset="-128"/>
              </a:defRPr>
            </a:lvl8pPr>
            <a:lvl9pPr marL="1828711" algn="l" defTabSz="496864" rtl="0" fontAlgn="base">
              <a:spcBef>
                <a:spcPct val="0"/>
              </a:spcBef>
              <a:spcAft>
                <a:spcPct val="0"/>
              </a:spcAft>
              <a:defRPr sz="4799">
                <a:solidFill>
                  <a:schemeClr val="tx1"/>
                </a:solidFill>
                <a:latin typeface="Roboto Condensed Light" charset="0"/>
                <a:ea typeface="Geneva" charset="-128"/>
              </a:defRPr>
            </a:lvl9pPr>
          </a:lstStyle>
          <a:p>
            <a:pPr eaLnBrk="1" hangingPunct="1"/>
            <a:r>
              <a:rPr lang="ru-RU" altLang="ru-RU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исполнительных орган</a:t>
            </a:r>
            <a:r>
              <a:rPr lang="ru-RU" alt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altLang="ru-RU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государственной власти</a:t>
            </a:r>
            <a:endParaRPr lang="en-US" altLang="ru-RU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69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83552" y="163046"/>
            <a:ext cx="11562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Подача документов в электронном виде</a:t>
            </a:r>
            <a:endParaRPr lang="ru-RU" alt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871" y="807734"/>
            <a:ext cx="4334265" cy="3627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870" y="1111391"/>
            <a:ext cx="4334265" cy="6300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3214" y="1520966"/>
            <a:ext cx="4077602" cy="2153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8896" y="807734"/>
            <a:ext cx="4130111" cy="6613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3214" y="3998615"/>
            <a:ext cx="4077602" cy="29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2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57711" y="193626"/>
            <a:ext cx="986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Развитие Кадрового портала в </a:t>
            </a: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4181830179"/>
              </p:ext>
            </p:extLst>
          </p:nvPr>
        </p:nvGraphicFramePr>
        <p:xfrm>
          <a:off x="1395660" y="956663"/>
          <a:ext cx="10965405" cy="527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9991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225223" y="99964"/>
            <a:ext cx="7180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Личный кабинет гражданина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6373" y="778401"/>
            <a:ext cx="6019583" cy="5065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42" y="778401"/>
            <a:ext cx="2534141" cy="3620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5677" y="965724"/>
            <a:ext cx="6415107" cy="650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7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57711" y="193626"/>
            <a:ext cx="11034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Развитие Кадрового портала в </a:t>
            </a: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01623339"/>
              </p:ext>
            </p:extLst>
          </p:nvPr>
        </p:nvGraphicFramePr>
        <p:xfrm>
          <a:off x="1395660" y="956663"/>
          <a:ext cx="10965405" cy="4899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569089578"/>
              </p:ext>
            </p:extLst>
          </p:nvPr>
        </p:nvGraphicFramePr>
        <p:xfrm>
          <a:off x="471734" y="876299"/>
          <a:ext cx="12387016" cy="7391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29217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68681" y="185643"/>
            <a:ext cx="124724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Информация из личного дела. Календарь событий.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40" y="800304"/>
            <a:ext cx="7656924" cy="52034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2005" y="800305"/>
            <a:ext cx="4643142" cy="67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3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10797" y="20650"/>
            <a:ext cx="96415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Мои документы. Опросы и тестирования.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917" y="697266"/>
            <a:ext cx="8093519" cy="5127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7745" y="1093715"/>
            <a:ext cx="6492768" cy="63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3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413517" y="185643"/>
            <a:ext cx="10930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Объявления. Прямые трансляции открытых лекций.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673" y="902184"/>
            <a:ext cx="6023559" cy="5023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2941" y="886940"/>
            <a:ext cx="6921382" cy="65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66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52053" y="57655"/>
            <a:ext cx="132924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Сведения о доходах, расходах, об имуществе и обязательствах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52" y="1516685"/>
            <a:ext cx="6532212" cy="4439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252" y="748490"/>
            <a:ext cx="7473556" cy="6741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2230" y="3736256"/>
            <a:ext cx="5076860" cy="36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3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130461" y="18288"/>
            <a:ext cx="116985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Индивидуальные планы профессионального развития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25" y="859536"/>
            <a:ext cx="5732197" cy="4453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1355" y="1162346"/>
            <a:ext cx="6918797" cy="5504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1276" y="4142232"/>
            <a:ext cx="6035245" cy="31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55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130461" y="18288"/>
            <a:ext cx="116985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Индивидуальные планы профессионального развития</a:t>
            </a:r>
          </a:p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(обучающее видео для госслужащих)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_2017-10-25_09-35-2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6311" y="1215961"/>
            <a:ext cx="10689337" cy="60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21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2508" y="428650"/>
            <a:ext cx="13128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752345" y="334397"/>
            <a:ext cx="90799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Кадровый портал </a:t>
            </a:r>
          </a:p>
          <a:p>
            <a:pPr eaLnBrk="1" hangingPunct="1"/>
            <a:r>
              <a:rPr lang="ru-RU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Администрации Санкт-Петербурга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2079" y="3038995"/>
            <a:ext cx="7489827" cy="4523855"/>
          </a:xfrm>
          <a:prstGeom prst="rect">
            <a:avLst/>
          </a:prstGeom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085477" y="1348352"/>
            <a:ext cx="78275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8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hr.gov.spb.ru</a:t>
            </a:r>
            <a:endParaRPr lang="ru-RU" altLang="ru-RU" sz="8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g.kurchenko\Downloads\creambee-qrco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164" y="480974"/>
            <a:ext cx="2070202" cy="20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93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532797" y="100584"/>
            <a:ext cx="103452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Доступ к дистанционным курсам обучения.</a:t>
            </a:r>
          </a:p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Электронное наставничество.</a:t>
            </a:r>
            <a:r>
              <a:rPr lang="en-US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База знаний.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754" y="1177803"/>
            <a:ext cx="6158626" cy="4930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5589" y="1177803"/>
            <a:ext cx="5778719" cy="6191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5914" y="1644043"/>
            <a:ext cx="578394" cy="349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1402" y="1686715"/>
            <a:ext cx="578394" cy="3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97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57711" y="193626"/>
            <a:ext cx="11034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Развитие Кадрового портала в </a:t>
            </a: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01623339"/>
              </p:ext>
            </p:extLst>
          </p:nvPr>
        </p:nvGraphicFramePr>
        <p:xfrm>
          <a:off x="1395660" y="956663"/>
          <a:ext cx="10965405" cy="4899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409075065"/>
              </p:ext>
            </p:extLst>
          </p:nvPr>
        </p:nvGraphicFramePr>
        <p:xfrm>
          <a:off x="1395659" y="1187976"/>
          <a:ext cx="10965405" cy="6108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780378930"/>
              </p:ext>
            </p:extLst>
          </p:nvPr>
        </p:nvGraphicFramePr>
        <p:xfrm>
          <a:off x="1395659" y="1200545"/>
          <a:ext cx="10965405" cy="578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xmlns="" val="10712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46413" y="146304"/>
            <a:ext cx="1246666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Формирование Программы по профессиональному развитию за ИОГВ</a:t>
            </a:r>
            <a:endParaRPr lang="ru-RU" alt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903" y="852606"/>
            <a:ext cx="5950289" cy="5064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0180" y="852606"/>
            <a:ext cx="6866596" cy="64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9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831245" y="237744"/>
            <a:ext cx="86353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 с Реестром анкет соискателей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01" y="1119830"/>
            <a:ext cx="5827911" cy="43307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6924" y="1517904"/>
            <a:ext cx="4926156" cy="5916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832" y="1515792"/>
            <a:ext cx="4594960" cy="59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5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38258" y="173255"/>
            <a:ext cx="124907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Управление оповещениями участников конкурсов и госслужащих</a:t>
            </a: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3610" y="822519"/>
            <a:ext cx="5933573" cy="6449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012" y="822519"/>
            <a:ext cx="6002820" cy="3568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7160" y="4517136"/>
            <a:ext cx="3869672" cy="2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6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57711" y="193626"/>
            <a:ext cx="11034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Развитие Кадрового портала в </a:t>
            </a: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01623339"/>
              </p:ext>
            </p:extLst>
          </p:nvPr>
        </p:nvGraphicFramePr>
        <p:xfrm>
          <a:off x="1395660" y="956663"/>
          <a:ext cx="10965405" cy="4899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409075065"/>
              </p:ext>
            </p:extLst>
          </p:nvPr>
        </p:nvGraphicFramePr>
        <p:xfrm>
          <a:off x="1395659" y="1187976"/>
          <a:ext cx="10965405" cy="6108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418473798"/>
              </p:ext>
            </p:extLst>
          </p:nvPr>
        </p:nvGraphicFramePr>
        <p:xfrm>
          <a:off x="1395658" y="796335"/>
          <a:ext cx="10965406" cy="40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xmlns="" val="9955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19912" y="195283"/>
            <a:ext cx="12490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Основная информация о сотрудниках. </a:t>
            </a:r>
            <a:r>
              <a:rPr lang="ru-RU" alt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Виджеты</a:t>
            </a:r>
            <a:r>
              <a:rPr lang="ru-RU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оповещений и статистики.</a:t>
            </a:r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70" y="1355197"/>
            <a:ext cx="6493662" cy="4260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0786" y="974274"/>
            <a:ext cx="9859830" cy="6468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4924" y="2761487"/>
            <a:ext cx="8109302" cy="398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6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2508" y="428650"/>
            <a:ext cx="13128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19330" y="64974"/>
            <a:ext cx="90799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</a:t>
            </a:r>
          </a:p>
          <a:p>
            <a:pPr eaLnBrk="1" hangingPunct="1"/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личных кабинетов Кадрового портала </a:t>
            </a:r>
            <a:endParaRPr lang="ru-RU" alt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Администрации Санкт-Петербурга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7290" y="5283354"/>
            <a:ext cx="3773998" cy="2279495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73609" y="2059086"/>
            <a:ext cx="1231176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ru-RU" alt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обязательная авторизация всех госслужащих через сервисы ЕСИА</a:t>
            </a:r>
          </a:p>
          <a:p>
            <a:pPr eaLnBrk="1" hangingPunct="1"/>
            <a:endParaRPr lang="ru-RU" alt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ru-RU" alt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сервисы подачи документов в кадровую службу в электронном виде (заявления на отпуск, материальную помощь и т.п.)</a:t>
            </a:r>
          </a:p>
          <a:p>
            <a:pPr eaLnBrk="1" hangingPunct="1"/>
            <a:endParaRPr lang="ru-RU" alt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ru-RU" alt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предоставление госслужащим Санкт-Петербурга доступа к другим государственным информационным системам Санкт-Петербурга в режиме доверенной авторизации через Кадровый портал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ru-RU" alt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6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2508" y="428650"/>
            <a:ext cx="13128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2079" y="3038995"/>
            <a:ext cx="7489827" cy="4523855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82664" y="3140968"/>
            <a:ext cx="36549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Комитет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службы и кадровой 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политики 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Губернатора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Санкт-Петербурга</a:t>
            </a: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" descr="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3212976"/>
            <a:ext cx="635000" cy="72390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79109" y="1308558"/>
            <a:ext cx="711707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altLang="ru-RU" sz="4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43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g.kurchenko\Desktop\Презентации_к_докладу_12_11_2015\Брэнд-бук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9168" y="808675"/>
            <a:ext cx="9467783" cy="66591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23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61" y="808675"/>
            <a:ext cx="3175760" cy="112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61" y="3388738"/>
            <a:ext cx="3175760" cy="108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61" y="2143678"/>
            <a:ext cx="3175760" cy="103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/>
          </p:cNvPr>
          <p:cNvSpPr txBox="1"/>
          <p:nvPr/>
        </p:nvSpPr>
        <p:spPr>
          <a:xfrm>
            <a:off x="1539646" y="4635993"/>
            <a:ext cx="213624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1614" eaLnBrk="1" fontAlgn="auto" hangingPunct="1">
              <a:lnSpc>
                <a:spcPts val="184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/>
                <a:ea typeface="+mn-ea"/>
              </a:rPr>
              <a:t>ПРИЧАСТНОСТЬ</a:t>
            </a:r>
            <a:r>
              <a:rPr lang="ru-RU" sz="1600" dirty="0">
                <a:solidFill>
                  <a:schemeClr val="bg1"/>
                </a:solidFill>
                <a:latin typeface="Calibri" panose="020F0502020204030204"/>
                <a:ea typeface="+mn-ea"/>
              </a:rPr>
              <a:t> </a:t>
            </a:r>
          </a:p>
          <a:p>
            <a:pPr defTabSz="801614" eaLnBrk="1" fontAlgn="auto" hangingPunct="1">
              <a:lnSpc>
                <a:spcPts val="184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Calibri" panose="020F0502020204030204"/>
                <a:ea typeface="+mn-ea"/>
              </a:rPr>
              <a:t>к профессиональной </a:t>
            </a:r>
            <a:endParaRPr lang="en-US" sz="1600" dirty="0">
              <a:solidFill>
                <a:schemeClr val="bg1"/>
              </a:solidFill>
              <a:latin typeface="Calibri" panose="020F0502020204030204"/>
              <a:ea typeface="+mn-ea"/>
            </a:endParaRPr>
          </a:p>
          <a:p>
            <a:pPr defTabSz="801614" eaLnBrk="1" fontAlgn="auto" hangingPunct="1">
              <a:lnSpc>
                <a:spcPts val="184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Calibri" panose="020F0502020204030204"/>
                <a:ea typeface="+mn-ea"/>
              </a:rPr>
              <a:t>команде</a:t>
            </a:r>
          </a:p>
        </p:txBody>
      </p:sp>
      <p:pic>
        <p:nvPicPr>
          <p:cNvPr id="27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61" y="4627062"/>
            <a:ext cx="1240686" cy="111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719586" y="197016"/>
            <a:ext cx="12337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Креативная концепция позиционирования Администрации Санкт-Петербурга как работодателя </a:t>
            </a:r>
            <a:endParaRPr lang="ru-RU" alt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3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428232" y="233592"/>
            <a:ext cx="12337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Кадровый портал Администрации Санкт-Петербурга</a:t>
            </a:r>
            <a:endParaRPr lang="ru-RU" alt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798" y="1148654"/>
            <a:ext cx="8018463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8835011" y="1172531"/>
            <a:ext cx="4359781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более </a:t>
            </a:r>
            <a:r>
              <a:rPr lang="ru-RU" alt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5 </a:t>
            </a:r>
            <a:r>
              <a:rPr lang="ru-RU" alt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миллионов посещений</a:t>
            </a:r>
          </a:p>
          <a:p>
            <a:endParaRPr lang="ru-RU" altLang="ru-RU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ru-RU" alt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ежедневная аудитория более </a:t>
            </a:r>
            <a:r>
              <a:rPr lang="ru-RU" alt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4,5 </a:t>
            </a:r>
            <a:r>
              <a:rPr lang="ru-RU" alt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тысяч пользователей</a:t>
            </a:r>
          </a:p>
          <a:p>
            <a:endParaRPr lang="ru-RU" altLang="ru-RU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ru-RU" alt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личные кабинеты для </a:t>
            </a:r>
            <a:r>
              <a:rPr lang="ru-RU" alt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граждан – зарегистрировано </a:t>
            </a:r>
          </a:p>
          <a:p>
            <a:r>
              <a:rPr lang="ru-RU" alt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более 5 тысяч</a:t>
            </a:r>
          </a:p>
          <a:p>
            <a:endParaRPr lang="ru-RU" altLang="ru-RU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ru-RU" alt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личные кабинеты для </a:t>
            </a:r>
            <a:r>
              <a:rPr lang="ru-RU" alt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государственных </a:t>
            </a:r>
            <a:r>
              <a:rPr lang="ru-RU" alt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служащих – </a:t>
            </a:r>
            <a:r>
              <a:rPr lang="ru-RU" altLang="ru-RU" sz="2400" b="1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более 8 тысяч</a:t>
            </a:r>
            <a:endParaRPr lang="ru-RU" altLang="ru-RU" sz="2400" b="1" u="sng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12" name="Равнобедренный треугольник 11">
            <a:extLst/>
          </p:cNvPr>
          <p:cNvSpPr/>
          <p:nvPr/>
        </p:nvSpPr>
        <p:spPr bwMode="auto">
          <a:xfrm rot="5400000">
            <a:off x="8439756" y="1231744"/>
            <a:ext cx="336550" cy="24606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" name="Равнобедренный треугольник 15">
            <a:extLst/>
          </p:cNvPr>
          <p:cNvSpPr/>
          <p:nvPr/>
        </p:nvSpPr>
        <p:spPr bwMode="auto">
          <a:xfrm rot="5400000">
            <a:off x="8469125" y="2399128"/>
            <a:ext cx="336550" cy="24606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Равнобедренный треугольник 16">
            <a:extLst/>
          </p:cNvPr>
          <p:cNvSpPr/>
          <p:nvPr/>
        </p:nvSpPr>
        <p:spPr bwMode="auto">
          <a:xfrm rot="5400000">
            <a:off x="8469125" y="3867628"/>
            <a:ext cx="336550" cy="24606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Равнобедренный треугольник 17">
            <a:extLst/>
          </p:cNvPr>
          <p:cNvSpPr/>
          <p:nvPr/>
        </p:nvSpPr>
        <p:spPr bwMode="auto">
          <a:xfrm rot="5400000">
            <a:off x="8439756" y="5702524"/>
            <a:ext cx="336550" cy="24606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67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51448" y="1526254"/>
            <a:ext cx="379934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Кадровый портал является подсистемой</a:t>
            </a:r>
          </a:p>
          <a:p>
            <a:pPr eaLnBrk="1" hangingPunct="1"/>
            <a:r>
              <a:rPr lang="ru-RU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АИС УПГО</a:t>
            </a:r>
            <a:endParaRPr lang="ru-RU" alt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792" y="463391"/>
            <a:ext cx="8984759" cy="6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80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796848" y="12616"/>
            <a:ext cx="113156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Интеграция с внешними </a:t>
            </a:r>
          </a:p>
          <a:p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информационными системами и порталами</a:t>
            </a:r>
            <a:endParaRPr lang="ru-RU" alt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036" y="1472200"/>
            <a:ext cx="6337140" cy="4410251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345368" y="1376200"/>
            <a:ext cx="578695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Федеральный </a:t>
            </a: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портал государственной службы </a:t>
            </a:r>
            <a:endParaRPr lang="ru-RU" sz="1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и </a:t>
            </a: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управленческих </a:t>
            </a: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кадров (</a:t>
            </a:r>
            <a:r>
              <a:rPr lang="ru-RU" sz="1600" b="1" u="sng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0"/>
              </a:spcAft>
            </a:pPr>
            <a:endParaRPr lang="ru-RU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Портал </a:t>
            </a: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«Работа в России</a:t>
            </a: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>
              <a:spcAft>
                <a:spcPts val="0"/>
              </a:spcAft>
            </a:pPr>
            <a:endParaRPr lang="ru-RU" sz="1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Портал «Центра занятости населения </a:t>
            </a:r>
          </a:p>
          <a:p>
            <a:pPr lvl="0"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Санкт-Петербурга»</a:t>
            </a:r>
          </a:p>
          <a:p>
            <a:pPr lvl="0">
              <a:spcAft>
                <a:spcPts val="0"/>
              </a:spcAft>
            </a:pPr>
            <a:endParaRPr lang="ru-RU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Официальный </a:t>
            </a: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сайт Администрации </a:t>
            </a:r>
            <a:endParaRPr lang="ru-RU" sz="1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Санкт-Петербурга</a:t>
            </a:r>
          </a:p>
          <a:p>
            <a:pPr lvl="0">
              <a:spcAft>
                <a:spcPts val="0"/>
              </a:spcAft>
            </a:pPr>
            <a:endParaRPr lang="ru-RU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Портал </a:t>
            </a: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«Открытые данные Санкт-Петербурга</a:t>
            </a: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>
              <a:spcAft>
                <a:spcPts val="0"/>
              </a:spcAft>
            </a:pPr>
            <a:endParaRPr lang="ru-RU" sz="1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Система электронного документооборота и</a:t>
            </a:r>
          </a:p>
          <a:p>
            <a:pPr lvl="0"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делопроизводства ИОГВ Санкт-Петербурга</a:t>
            </a:r>
          </a:p>
          <a:p>
            <a:pPr lvl="0">
              <a:spcAft>
                <a:spcPts val="0"/>
              </a:spcAft>
            </a:pPr>
            <a:endParaRPr lang="ru-RU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Система дистанционного обучения СПб МРЦ</a:t>
            </a:r>
            <a:endParaRPr lang="ru-RU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364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83552" y="5909"/>
            <a:ext cx="1156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информационная система </a:t>
            </a:r>
          </a:p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«Управление персоналом государственных органов Санкт-Петербурга»</a:t>
            </a:r>
            <a:endParaRPr lang="ru-RU" alt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805" y="775350"/>
            <a:ext cx="12449811" cy="67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14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83552" y="5909"/>
            <a:ext cx="1156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информационная система </a:t>
            </a:r>
          </a:p>
          <a:p>
            <a:pPr eaLnBrk="1" hangingPunct="1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«Управление персоналом государственных органов Санкт-Петербурга»</a:t>
            </a:r>
            <a:endParaRPr lang="ru-RU" alt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113" y="775350"/>
            <a:ext cx="12303478" cy="665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48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Roboto Condensed Light"/>
        <a:ea typeface="Geneva"/>
        <a:cs typeface="Roboto Condensed Light"/>
      </a:majorFont>
      <a:minorFont>
        <a:latin typeface="Roboto Condensed Light"/>
        <a:ea typeface="Geneva"/>
        <a:cs typeface="Roboto Condensed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</TotalTime>
  <Words>726</Words>
  <Application>Microsoft Office PowerPoint</Application>
  <PresentationFormat>Произвольный</PresentationFormat>
  <Paragraphs>190</Paragraphs>
  <Slides>38</Slides>
  <Notes>38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 ЛИЧНЫЙ КАБИНЕТ  ГОССЛУЖАЩЕГО САНКТ-ПЕТЕРБУРГА:        от электронного профиля                    к внутренним коммуникациям </vt:lpstr>
      <vt:lpstr>62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Avon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</dc:title>
  <dc:creator>Diana Bigaeva</dc:creator>
  <cp:lastModifiedBy>Гость</cp:lastModifiedBy>
  <cp:revision>561</cp:revision>
  <cp:lastPrinted>2016-12-05T11:33:42Z</cp:lastPrinted>
  <dcterms:created xsi:type="dcterms:W3CDTF">2015-10-16T17:43:14Z</dcterms:created>
  <dcterms:modified xsi:type="dcterms:W3CDTF">2017-12-14T05:43:21Z</dcterms:modified>
</cp:coreProperties>
</file>